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1" r:id="rId6"/>
    <p:sldId id="266" r:id="rId7"/>
    <p:sldId id="262" r:id="rId8"/>
    <p:sldId id="263" r:id="rId9"/>
    <p:sldId id="264" r:id="rId10"/>
    <p:sldId id="259" r:id="rId11"/>
    <p:sldId id="260" r:id="rId12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D0EB-B56E-419B-8EA6-23517B07715D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B626-7B3D-44EA-B9CC-4DD1E903C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D0EB-B56E-419B-8EA6-23517B07715D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B626-7B3D-44EA-B9CC-4DD1E903C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D0EB-B56E-419B-8EA6-23517B07715D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B626-7B3D-44EA-B9CC-4DD1E903C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D0EB-B56E-419B-8EA6-23517B07715D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B626-7B3D-44EA-B9CC-4DD1E903C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D0EB-B56E-419B-8EA6-23517B07715D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B626-7B3D-44EA-B9CC-4DD1E903C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D0EB-B56E-419B-8EA6-23517B07715D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B626-7B3D-44EA-B9CC-4DD1E903C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D0EB-B56E-419B-8EA6-23517B07715D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B626-7B3D-44EA-B9CC-4DD1E903C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D0EB-B56E-419B-8EA6-23517B07715D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B626-7B3D-44EA-B9CC-4DD1E903C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D0EB-B56E-419B-8EA6-23517B07715D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B626-7B3D-44EA-B9CC-4DD1E903C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D0EB-B56E-419B-8EA6-23517B07715D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B626-7B3D-44EA-B9CC-4DD1E903C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D0EB-B56E-419B-8EA6-23517B07715D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B626-7B3D-44EA-B9CC-4DD1E903C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9D0EB-B56E-419B-8EA6-23517B07715D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B626-7B3D-44EA-B9CC-4DD1E903C82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000" b="1" dirty="0" smtClean="0"/>
              <a:t>ATLAS</a:t>
            </a:r>
            <a:endParaRPr lang="it-IT" sz="8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>
            <a:normAutofit/>
          </a:bodyPr>
          <a:lstStyle/>
          <a:p>
            <a:r>
              <a:rPr lang="it-IT" b="1" dirty="0" smtClean="0"/>
              <a:t>VALVOLE ACQUA con controllo ON/OFF 230 </a:t>
            </a:r>
            <a:r>
              <a:rPr lang="it-IT" b="1" dirty="0" smtClean="0"/>
              <a:t>Volt</a:t>
            </a:r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9008110  KIT VALVOLA A 2 VIE DA </a:t>
            </a:r>
            <a:r>
              <a:rPr lang="it-IT" sz="2000" b="1" dirty="0" smtClean="0"/>
              <a:t>¾</a:t>
            </a:r>
            <a:endParaRPr lang="it-IT" sz="1200" b="1" dirty="0" smtClean="0"/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9008111  KIT VALVOLA A 2 VIE DA 1”</a:t>
            </a:r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9008112  KIT VALVOLA A 3 VIE DA ¾”</a:t>
            </a:r>
          </a:p>
          <a:p>
            <a:endParaRPr lang="it-IT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Attuatore 230 Volt On/Off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7529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6"/>
          <p:cNvSpPr txBox="1">
            <a:spLocks/>
          </p:cNvSpPr>
          <p:nvPr/>
        </p:nvSpPr>
        <p:spPr>
          <a:xfrm>
            <a:off x="179512" y="1556792"/>
            <a:ext cx="3960440" cy="4472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Attuatore elettrico On/Off   230 Volt con resistenza anti condensa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 di apertura 60 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Consumo attuatore 9 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Protezione IP 44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800" dirty="0" smtClean="0"/>
              <a:t>Utilizzare il Kit prolunga codice 6034258 per impiego con acqua a basse temperature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Collegamento attuatore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5040560" cy="5865515"/>
          </a:xfrm>
        </p:spPr>
        <p:txBody>
          <a:bodyPr/>
          <a:lstStyle/>
          <a:p>
            <a:r>
              <a:rPr lang="it-IT" dirty="0" smtClean="0"/>
              <a:t>L’attuatore deve essere sempre alimentato L-N ai fili Blu e Marrone</a:t>
            </a:r>
          </a:p>
          <a:p>
            <a:r>
              <a:rPr lang="it-IT" dirty="0" smtClean="0"/>
              <a:t>Il cavo nero è per il controllo della posizione valvola:</a:t>
            </a:r>
          </a:p>
          <a:p>
            <a:pPr lvl="1"/>
            <a:r>
              <a:rPr lang="it-IT" dirty="0" smtClean="0"/>
              <a:t>Alimentato, valvola aperta</a:t>
            </a:r>
          </a:p>
          <a:p>
            <a:pPr lvl="1"/>
            <a:r>
              <a:rPr lang="it-IT" dirty="0" smtClean="0"/>
              <a:t>Non alimentato, valvola in by-pass (3 vie) valvola chiusa (2 vie)</a:t>
            </a:r>
          </a:p>
          <a:p>
            <a:r>
              <a:rPr lang="it-IT" dirty="0" smtClean="0"/>
              <a:t>Filo di Terra</a:t>
            </a:r>
          </a:p>
          <a:p>
            <a:r>
              <a:rPr lang="it-IT" dirty="0" smtClean="0"/>
              <a:t>E’ disponibile un contatto NA ausiliario di fine corsa con portata 1 A    250 VAC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384376" cy="427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661248"/>
            <a:ext cx="2476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Kit valvole a 2 vie per Aerotermi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Sono ora disponibili, quale accessorio fornito sciolto, il Kit valvola a 2 vie completo di attuatore di tipo On/Off a 230 volt</a:t>
            </a:r>
          </a:p>
          <a:p>
            <a:r>
              <a:rPr lang="it-IT" dirty="0" smtClean="0"/>
              <a:t>Sono disponibili due diverse grandezze di valvole:</a:t>
            </a:r>
          </a:p>
          <a:p>
            <a:pPr lvl="1"/>
            <a:r>
              <a:rPr lang="it-IT" dirty="0" smtClean="0"/>
              <a:t>Valvola 2 vie da ¾” </a:t>
            </a:r>
            <a:r>
              <a:rPr lang="it-IT" dirty="0" err="1" smtClean="0"/>
              <a:t>Kv</a:t>
            </a:r>
            <a:r>
              <a:rPr lang="it-IT" dirty="0" smtClean="0"/>
              <a:t> 30</a:t>
            </a:r>
          </a:p>
          <a:p>
            <a:pPr lvl="1"/>
            <a:r>
              <a:rPr lang="it-IT" dirty="0" smtClean="0"/>
              <a:t>Valvola 2 vie da 1” </a:t>
            </a:r>
            <a:r>
              <a:rPr lang="it-IT" dirty="0" err="1" smtClean="0"/>
              <a:t>Kv</a:t>
            </a:r>
            <a:r>
              <a:rPr lang="it-IT" dirty="0" smtClean="0"/>
              <a:t> 50</a:t>
            </a:r>
          </a:p>
          <a:p>
            <a:r>
              <a:rPr lang="it-IT" dirty="0" smtClean="0"/>
              <a:t>I kit includono: la valvola a 2 vie, un bocchettone utile per il montaggio, l’attuatore ed un foglio istruzioni</a:t>
            </a:r>
          </a:p>
          <a:p>
            <a:r>
              <a:rPr lang="it-IT" dirty="0" smtClean="0"/>
              <a:t>La valvola è da montare sulla tubazione acqua Cliente. </a:t>
            </a:r>
          </a:p>
          <a:p>
            <a:r>
              <a:rPr lang="it-IT" dirty="0" smtClean="0"/>
              <a:t>Il kit nasce per applicazione con acqua calda, da 15 ÷ 90°C. Ove fosse richiesto il funzionamento con acqua refrigerata occorrerà ordinare anche il Kit prolunga codice 6034258. L’attuatore è comunque già dotato di riscaldatore interno anticondensa</a:t>
            </a:r>
          </a:p>
          <a:p>
            <a:pPr>
              <a:buNone/>
            </a:pPr>
            <a:r>
              <a:rPr lang="it-IT" dirty="0" smtClean="0"/>
              <a:t>	</a:t>
            </a:r>
          </a:p>
          <a:p>
            <a:pPr>
              <a:buNone/>
            </a:pPr>
            <a:r>
              <a:rPr lang="it-IT" dirty="0" smtClean="0"/>
              <a:t>	         </a:t>
            </a:r>
            <a:r>
              <a:rPr lang="it-IT" sz="3400" b="1" dirty="0" smtClean="0"/>
              <a:t>CODICI ACCESSORIO</a:t>
            </a:r>
            <a:endParaRPr lang="it-IT" b="1" dirty="0" smtClean="0"/>
          </a:p>
          <a:p>
            <a:pPr>
              <a:buFont typeface="Wingdings" pitchFamily="2" charset="2"/>
              <a:buChar char="Ø"/>
            </a:pPr>
            <a:r>
              <a:rPr lang="it-IT" sz="4000" b="1" dirty="0" smtClean="0"/>
              <a:t>9008110  KIT VALVOLA A 2 VIE DA ¾”</a:t>
            </a:r>
          </a:p>
          <a:p>
            <a:pPr>
              <a:buFont typeface="Wingdings" pitchFamily="2" charset="2"/>
              <a:buChar char="Ø"/>
            </a:pPr>
            <a:endParaRPr lang="it-IT" sz="2200" b="1" dirty="0" smtClean="0"/>
          </a:p>
          <a:p>
            <a:pPr>
              <a:buFont typeface="Wingdings" pitchFamily="2" charset="2"/>
              <a:buChar char="Ø"/>
            </a:pPr>
            <a:r>
              <a:rPr lang="it-IT" sz="4000" b="1" dirty="0" smtClean="0"/>
              <a:t>9008111  KIT VALVOLA A 2 VIE DA 1”</a:t>
            </a:r>
            <a:endParaRPr lang="it-IT" b="1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tecniche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Valvola a sfera a 2 vie</a:t>
            </a:r>
          </a:p>
          <a:p>
            <a:r>
              <a:rPr lang="it-IT" dirty="0" smtClean="0"/>
              <a:t>Regolazione di tipo On/Off</a:t>
            </a:r>
          </a:p>
          <a:p>
            <a:r>
              <a:rPr lang="it-IT" dirty="0" smtClean="0"/>
              <a:t>PN 16 – massima temperatura acqua 90°C</a:t>
            </a:r>
          </a:p>
          <a:p>
            <a:r>
              <a:rPr lang="it-IT" dirty="0" smtClean="0"/>
              <a:t>Possibilità di impiego anche con acqua refrigerata (</a:t>
            </a:r>
            <a:r>
              <a:rPr lang="it-IT" dirty="0" err="1" smtClean="0"/>
              <a:t>Min</a:t>
            </a:r>
            <a:r>
              <a:rPr lang="it-IT" dirty="0" smtClean="0"/>
              <a:t> -10°C) con impiego di accessorio prolunga codice 6034258</a:t>
            </a:r>
          </a:p>
          <a:p>
            <a:r>
              <a:rPr lang="it-IT" dirty="0" smtClean="0"/>
              <a:t>Connessioni filettate Maschio/Femmina con bocchettone di accoppiamento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Valvola a 2 vie da tubazione impianto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3"/>
            <a:ext cx="6099051" cy="403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347863" y="5373216"/>
          <a:ext cx="5616625" cy="11887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23325"/>
                <a:gridCol w="1123325"/>
                <a:gridCol w="1123325"/>
                <a:gridCol w="1123325"/>
                <a:gridCol w="1123325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Codice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Dia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L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M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F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9008110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3/4”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95,7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66,7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29</a:t>
                      </a:r>
                      <a:endParaRPr lang="it-IT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9008111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1”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113,8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78,3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35,5</a:t>
                      </a:r>
                      <a:endParaRPr lang="it-IT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11" y="4009140"/>
            <a:ext cx="2911621" cy="26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Diagramma perdita di carico valvola a 2 vie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647237" cy="49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Kit valvole a 3 vie per Aerotermi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In alternativa alle valvole a 2 vie è disponibile anche un Kit valvola a 3 Vie con attuatore 230 Volt di tipo On/Off</a:t>
            </a:r>
          </a:p>
          <a:p>
            <a:pPr lvl="1"/>
            <a:r>
              <a:rPr lang="it-IT" dirty="0" smtClean="0"/>
              <a:t>Valvola 3 vie da ¾” </a:t>
            </a:r>
            <a:r>
              <a:rPr lang="it-IT" dirty="0" err="1" smtClean="0"/>
              <a:t>Kv</a:t>
            </a:r>
            <a:r>
              <a:rPr lang="it-IT" dirty="0" smtClean="0"/>
              <a:t> 8,5</a:t>
            </a:r>
          </a:p>
          <a:p>
            <a:r>
              <a:rPr lang="it-IT" dirty="0" smtClean="0"/>
              <a:t>Il kit include: la valvola a 3 vie, numero 3 bocchettoni utili per il montaggio, l’attuatore ed un foglio istruzioni</a:t>
            </a:r>
          </a:p>
          <a:p>
            <a:r>
              <a:rPr lang="it-IT" dirty="0" smtClean="0"/>
              <a:t>La valvola è da montare sulla tubazione acqua Cliente. </a:t>
            </a:r>
          </a:p>
          <a:p>
            <a:r>
              <a:rPr lang="it-IT" dirty="0" smtClean="0"/>
              <a:t>Il kit nasce per applicazione con acqua calda, da 15 ÷ 90°C. Ove fosse richiesto il funzionamento con acqua refrigerata occorrerà ordinare anche il Kit prolunga codice 6034258. L’attuatore è comunque già dotato di riscaldatore interno anticondensa</a:t>
            </a:r>
          </a:p>
          <a:p>
            <a:pPr>
              <a:buNone/>
            </a:pPr>
            <a:r>
              <a:rPr lang="it-IT" dirty="0" smtClean="0"/>
              <a:t>	</a:t>
            </a:r>
          </a:p>
          <a:p>
            <a:pPr>
              <a:buNone/>
            </a:pPr>
            <a:r>
              <a:rPr lang="it-IT" dirty="0" smtClean="0"/>
              <a:t>	         </a:t>
            </a:r>
            <a:r>
              <a:rPr lang="it-IT" sz="3400" b="1" dirty="0" smtClean="0"/>
              <a:t>CODICI ACCESSORIO</a:t>
            </a:r>
            <a:endParaRPr lang="it-IT" b="1" dirty="0" smtClean="0"/>
          </a:p>
          <a:p>
            <a:pPr>
              <a:buFont typeface="Wingdings" pitchFamily="2" charset="2"/>
              <a:buChar char="Ø"/>
            </a:pPr>
            <a:r>
              <a:rPr lang="it-IT" sz="4000" b="1" dirty="0" smtClean="0"/>
              <a:t>9008112  KIT VALVOLA A 3 VIE DA ¾”</a:t>
            </a:r>
          </a:p>
          <a:p>
            <a:pPr>
              <a:buFont typeface="Wingdings" pitchFamily="2" charset="2"/>
              <a:buChar char="Ø"/>
            </a:pPr>
            <a:endParaRPr lang="it-IT" sz="2200" b="1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Valvola a 3 vie da tubazione impianto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482762" cy="526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869160"/>
            <a:ext cx="2235696" cy="183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588224" y="3212976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All’interno del Kit sono presenti </a:t>
            </a:r>
            <a:r>
              <a:rPr lang="it-IT" dirty="0" err="1" smtClean="0"/>
              <a:t>nr</a:t>
            </a:r>
            <a:r>
              <a:rPr lang="it-IT" dirty="0" smtClean="0"/>
              <a:t>. 3 bocchettoni a 2 pezzi con raccordo 3/4” maschio per poter agevolare il montaggio/smontaggio della valvola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Diagramma perdita di carico valvola a 3 vie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87869"/>
            <a:ext cx="8280920" cy="462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it-IT" sz="4900" b="1" dirty="0" smtClean="0"/>
              <a:t>Montaggio valvole 2 – 3 vie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sz="3100" dirty="0" smtClean="0"/>
              <a:t>qualsiasi posizione tranne che con l’attuatore rivolto verso il basso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46196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84984"/>
            <a:ext cx="3104207" cy="274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492</Words>
  <Application>Microsoft Office PowerPoint</Application>
  <PresentationFormat>Presentazione su schermo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ATLAS</vt:lpstr>
      <vt:lpstr>Kit valvole a 2 vie per Aerotermi</vt:lpstr>
      <vt:lpstr>Caratteristiche tecniche</vt:lpstr>
      <vt:lpstr>Valvola a 2 vie da tubazione impianto</vt:lpstr>
      <vt:lpstr>Diagramma perdita di carico valvola a 2 vie</vt:lpstr>
      <vt:lpstr>Kit valvole a 3 vie per Aerotermi</vt:lpstr>
      <vt:lpstr>Valvola a 3 vie da tubazione impianto</vt:lpstr>
      <vt:lpstr>Diagramma perdita di carico valvola a 3 vie</vt:lpstr>
      <vt:lpstr>Montaggio valvole 2 – 3 vie  qualsiasi posizione tranne che con l’attuatore rivolto verso il basso</vt:lpstr>
      <vt:lpstr>Attuatore 230 Volt On/Off</vt:lpstr>
      <vt:lpstr>Collegamento attuatore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</dc:title>
  <dc:creator> </dc:creator>
  <cp:lastModifiedBy> </cp:lastModifiedBy>
  <cp:revision>51</cp:revision>
  <dcterms:created xsi:type="dcterms:W3CDTF">2013-11-04T16:29:03Z</dcterms:created>
  <dcterms:modified xsi:type="dcterms:W3CDTF">2013-11-18T15:22:17Z</dcterms:modified>
</cp:coreProperties>
</file>