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90" r:id="rId3"/>
    <p:sldId id="269" r:id="rId4"/>
    <p:sldId id="265" r:id="rId5"/>
    <p:sldId id="292" r:id="rId6"/>
    <p:sldId id="268" r:id="rId7"/>
    <p:sldId id="270" r:id="rId8"/>
    <p:sldId id="300" r:id="rId9"/>
    <p:sldId id="301" r:id="rId10"/>
    <p:sldId id="306" r:id="rId11"/>
    <p:sldId id="272" r:id="rId12"/>
    <p:sldId id="302" r:id="rId13"/>
    <p:sldId id="273" r:id="rId14"/>
    <p:sldId id="296" r:id="rId15"/>
    <p:sldId id="276" r:id="rId16"/>
    <p:sldId id="291" r:id="rId17"/>
    <p:sldId id="311" r:id="rId18"/>
    <p:sldId id="294" r:id="rId19"/>
    <p:sldId id="308" r:id="rId20"/>
    <p:sldId id="309" r:id="rId21"/>
    <p:sldId id="310" r:id="rId22"/>
    <p:sldId id="287" r:id="rId23"/>
    <p:sldId id="307" r:id="rId24"/>
    <p:sldId id="288" r:id="rId25"/>
    <p:sldId id="304" r:id="rId26"/>
    <p:sldId id="285" r:id="rId27"/>
    <p:sldId id="286" r:id="rId28"/>
    <p:sldId id="289" r:id="rId29"/>
    <p:sldId id="305" r:id="rId30"/>
    <p:sldId id="293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105" d="100"/>
          <a:sy n="105" d="100"/>
        </p:scale>
        <p:origin x="-4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zeus\new_urs\Personalizzazioni%20Prodotti\Flakt\Nuovo%20catalogo%20Aerotermi\Atlas%20C%20-%20ECM%20vers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/>
            </a:pPr>
            <a:r>
              <a:rPr lang="en-US" dirty="0"/>
              <a:t>Power consumption - comparison between </a:t>
            </a:r>
          </a:p>
          <a:p>
            <a:pPr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3 Ph  - 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Ph 5 Speeds   </a:t>
            </a:r>
            <a:r>
              <a:rPr lang="en-US" sz="2400" dirty="0">
                <a:solidFill>
                  <a:srgbClr val="00B050"/>
                </a:solidFill>
              </a:rPr>
              <a:t>-   EC motors</a:t>
            </a:r>
          </a:p>
        </c:rich>
      </c:tx>
      <c:layout>
        <c:manualLayout>
          <c:xMode val="edge"/>
          <c:yMode val="edge"/>
          <c:x val="8.3657945260444636E-2"/>
          <c:y val="3.7829971285444457E-2"/>
        </c:manualLayout>
      </c:layout>
      <c:overlay val="1"/>
    </c:title>
    <c:plotArea>
      <c:layout/>
      <c:scatterChart>
        <c:scatterStyle val="smoothMarker"/>
        <c:ser>
          <c:idx val="0"/>
          <c:order val="0"/>
          <c:tx>
            <c:v>C 23 3Ph</c:v>
          </c:tx>
          <c:spPr>
            <a:ln w="4445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'Tabella Confronti'!$F$15:$H$15</c:f>
              <c:numCache>
                <c:formatCode>0.0</c:formatCode>
                <c:ptCount val="3"/>
                <c:pt idx="0">
                  <c:v>14.3</c:v>
                </c:pt>
                <c:pt idx="1">
                  <c:v>11.4</c:v>
                </c:pt>
                <c:pt idx="2">
                  <c:v>9.7000000000000011</c:v>
                </c:pt>
              </c:numCache>
            </c:numRef>
          </c:xVal>
          <c:yVal>
            <c:numRef>
              <c:f>'Tabella Confronti'!$F$17:$H$17</c:f>
              <c:numCache>
                <c:formatCode>General</c:formatCode>
                <c:ptCount val="3"/>
                <c:pt idx="0">
                  <c:v>200</c:v>
                </c:pt>
                <c:pt idx="1">
                  <c:v>133</c:v>
                </c:pt>
                <c:pt idx="2">
                  <c:v>50</c:v>
                </c:pt>
              </c:numCache>
            </c:numRef>
          </c:yVal>
          <c:smooth val="1"/>
        </c:ser>
        <c:ser>
          <c:idx val="2"/>
          <c:order val="1"/>
          <c:tx>
            <c:v>C43 3Ph</c:v>
          </c:tx>
          <c:spPr>
            <a:ln w="4445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'Tabella Confronti'!$O$15:$Q$15</c:f>
              <c:numCache>
                <c:formatCode>0.0</c:formatCode>
                <c:ptCount val="3"/>
                <c:pt idx="0">
                  <c:v>24.5</c:v>
                </c:pt>
                <c:pt idx="1">
                  <c:v>19.3</c:v>
                </c:pt>
                <c:pt idx="2">
                  <c:v>16</c:v>
                </c:pt>
              </c:numCache>
            </c:numRef>
          </c:xVal>
          <c:yVal>
            <c:numRef>
              <c:f>'Tabella Confronti'!$O$17:$Q$17</c:f>
              <c:numCache>
                <c:formatCode>General</c:formatCode>
                <c:ptCount val="3"/>
                <c:pt idx="0">
                  <c:v>264</c:v>
                </c:pt>
                <c:pt idx="1">
                  <c:v>180</c:v>
                </c:pt>
                <c:pt idx="2">
                  <c:v>80</c:v>
                </c:pt>
              </c:numCache>
            </c:numRef>
          </c:yVal>
          <c:smooth val="1"/>
        </c:ser>
        <c:ser>
          <c:idx val="4"/>
          <c:order val="2"/>
          <c:tx>
            <c:v>C63 3Ph</c:v>
          </c:tx>
          <c:spPr>
            <a:ln w="4445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'Tabella Confronti'!$X$15:$Z$15</c:f>
              <c:numCache>
                <c:formatCode>0.0</c:formatCode>
                <c:ptCount val="3"/>
                <c:pt idx="0">
                  <c:v>42.9</c:v>
                </c:pt>
                <c:pt idx="1">
                  <c:v>33.6</c:v>
                </c:pt>
                <c:pt idx="2">
                  <c:v>29.4</c:v>
                </c:pt>
              </c:numCache>
            </c:numRef>
          </c:xVal>
          <c:yVal>
            <c:numRef>
              <c:f>'Tabella Confronti'!$X$17:$Z$17</c:f>
              <c:numCache>
                <c:formatCode>General</c:formatCode>
                <c:ptCount val="3"/>
                <c:pt idx="0">
                  <c:v>460</c:v>
                </c:pt>
                <c:pt idx="1">
                  <c:v>330</c:v>
                </c:pt>
                <c:pt idx="2">
                  <c:v>150</c:v>
                </c:pt>
              </c:numCache>
            </c:numRef>
          </c:yVal>
          <c:smooth val="1"/>
        </c:ser>
        <c:ser>
          <c:idx val="6"/>
          <c:order val="3"/>
          <c:tx>
            <c:v>C23 5V</c:v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Assorbimenti!$I$19:$K$19</c:f>
              <c:numCache>
                <c:formatCode>0.0</c:formatCode>
                <c:ptCount val="3"/>
                <c:pt idx="0">
                  <c:v>14.3</c:v>
                </c:pt>
                <c:pt idx="1">
                  <c:v>11.4</c:v>
                </c:pt>
                <c:pt idx="2">
                  <c:v>9.7000000000000011</c:v>
                </c:pt>
              </c:numCache>
            </c:numRef>
          </c:xVal>
          <c:yVal>
            <c:numRef>
              <c:f>Assorbimenti!$I$20:$K$20</c:f>
              <c:numCache>
                <c:formatCode>General</c:formatCode>
                <c:ptCount val="3"/>
                <c:pt idx="0">
                  <c:v>210</c:v>
                </c:pt>
                <c:pt idx="1">
                  <c:v>145</c:v>
                </c:pt>
                <c:pt idx="2">
                  <c:v>105</c:v>
                </c:pt>
              </c:numCache>
            </c:numRef>
          </c:yVal>
          <c:smooth val="1"/>
        </c:ser>
        <c:ser>
          <c:idx val="7"/>
          <c:order val="4"/>
          <c:tx>
            <c:v>C43 5V</c:v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Assorbimenti!$I$21:$K$21</c:f>
              <c:numCache>
                <c:formatCode>0.0</c:formatCode>
                <c:ptCount val="3"/>
                <c:pt idx="0">
                  <c:v>24.5</c:v>
                </c:pt>
                <c:pt idx="1">
                  <c:v>19.3</c:v>
                </c:pt>
                <c:pt idx="2">
                  <c:v>16</c:v>
                </c:pt>
              </c:numCache>
            </c:numRef>
          </c:xVal>
          <c:yVal>
            <c:numRef>
              <c:f>Assorbimenti!$I$22:$K$22</c:f>
              <c:numCache>
                <c:formatCode>General</c:formatCode>
                <c:ptCount val="3"/>
                <c:pt idx="0">
                  <c:v>325</c:v>
                </c:pt>
                <c:pt idx="1">
                  <c:v>230</c:v>
                </c:pt>
                <c:pt idx="2">
                  <c:v>165</c:v>
                </c:pt>
              </c:numCache>
            </c:numRef>
          </c:yVal>
          <c:smooth val="1"/>
        </c:ser>
        <c:ser>
          <c:idx val="8"/>
          <c:order val="5"/>
          <c:tx>
            <c:v>C63 5V</c:v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Assorbimenti!$I$23:$K$23</c:f>
              <c:numCache>
                <c:formatCode>0.0</c:formatCode>
                <c:ptCount val="3"/>
                <c:pt idx="0">
                  <c:v>42.9</c:v>
                </c:pt>
                <c:pt idx="1">
                  <c:v>33.6</c:v>
                </c:pt>
                <c:pt idx="2">
                  <c:v>29.4</c:v>
                </c:pt>
              </c:numCache>
            </c:numRef>
          </c:xVal>
          <c:yVal>
            <c:numRef>
              <c:f>Assorbimenti!$I$24:$K$24</c:f>
              <c:numCache>
                <c:formatCode>General</c:formatCode>
                <c:ptCount val="3"/>
                <c:pt idx="0">
                  <c:v>590</c:v>
                </c:pt>
                <c:pt idx="1">
                  <c:v>360</c:v>
                </c:pt>
                <c:pt idx="2">
                  <c:v>270</c:v>
                </c:pt>
              </c:numCache>
            </c:numRef>
          </c:yVal>
          <c:smooth val="1"/>
        </c:ser>
        <c:ser>
          <c:idx val="1"/>
          <c:order val="6"/>
          <c:tx>
            <c:v>C 23 EC</c:v>
          </c:tx>
          <c:spPr>
            <a:ln w="444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'Dati nominali'!$I$15:$N$15</c:f>
              <c:numCache>
                <c:formatCode>General</c:formatCode>
                <c:ptCount val="6"/>
                <c:pt idx="0">
                  <c:v>13.99</c:v>
                </c:pt>
                <c:pt idx="1">
                  <c:v>12.88</c:v>
                </c:pt>
                <c:pt idx="2">
                  <c:v>11.77</c:v>
                </c:pt>
                <c:pt idx="3">
                  <c:v>10.8</c:v>
                </c:pt>
                <c:pt idx="4">
                  <c:v>9.57</c:v>
                </c:pt>
                <c:pt idx="5">
                  <c:v>8.44</c:v>
                </c:pt>
              </c:numCache>
            </c:numRef>
          </c:xVal>
          <c:yVal>
            <c:numRef>
              <c:f>'Dati nominali'!$I$21:$N$21</c:f>
              <c:numCache>
                <c:formatCode>General</c:formatCode>
                <c:ptCount val="6"/>
                <c:pt idx="0">
                  <c:v>106</c:v>
                </c:pt>
                <c:pt idx="1">
                  <c:v>80</c:v>
                </c:pt>
                <c:pt idx="2">
                  <c:v>60</c:v>
                </c:pt>
                <c:pt idx="3">
                  <c:v>43</c:v>
                </c:pt>
                <c:pt idx="4">
                  <c:v>30</c:v>
                </c:pt>
                <c:pt idx="5">
                  <c:v>19</c:v>
                </c:pt>
              </c:numCache>
            </c:numRef>
          </c:yVal>
          <c:smooth val="1"/>
        </c:ser>
        <c:ser>
          <c:idx val="3"/>
          <c:order val="7"/>
          <c:tx>
            <c:v>C 43 EC</c:v>
          </c:tx>
          <c:spPr>
            <a:ln w="444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'Dati nominali'!$I$32:$N$32</c:f>
              <c:numCache>
                <c:formatCode>General</c:formatCode>
                <c:ptCount val="6"/>
                <c:pt idx="0">
                  <c:v>24.02</c:v>
                </c:pt>
                <c:pt idx="1">
                  <c:v>23.55</c:v>
                </c:pt>
                <c:pt idx="2">
                  <c:v>21.53</c:v>
                </c:pt>
                <c:pt idx="3">
                  <c:v>19.41</c:v>
                </c:pt>
                <c:pt idx="4">
                  <c:v>17.14</c:v>
                </c:pt>
                <c:pt idx="5">
                  <c:v>14.639999999999999</c:v>
                </c:pt>
              </c:numCache>
            </c:numRef>
          </c:xVal>
          <c:yVal>
            <c:numRef>
              <c:f>'Dati nominali'!$I$38:$N$38</c:f>
              <c:numCache>
                <c:formatCode>General</c:formatCode>
                <c:ptCount val="6"/>
                <c:pt idx="0">
                  <c:v>164</c:v>
                </c:pt>
                <c:pt idx="1">
                  <c:v>156</c:v>
                </c:pt>
                <c:pt idx="2">
                  <c:v>115</c:v>
                </c:pt>
                <c:pt idx="3">
                  <c:v>80</c:v>
                </c:pt>
                <c:pt idx="4">
                  <c:v>53</c:v>
                </c:pt>
                <c:pt idx="5">
                  <c:v>32</c:v>
                </c:pt>
              </c:numCache>
            </c:numRef>
          </c:yVal>
          <c:smooth val="1"/>
        </c:ser>
        <c:ser>
          <c:idx val="5"/>
          <c:order val="8"/>
          <c:tx>
            <c:v>C 63 EC</c:v>
          </c:tx>
          <c:spPr>
            <a:ln w="444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'Dati nominali'!$I$49:$N$49</c:f>
              <c:numCache>
                <c:formatCode>General</c:formatCode>
                <c:ptCount val="6"/>
                <c:pt idx="0">
                  <c:v>40.1</c:v>
                </c:pt>
                <c:pt idx="1">
                  <c:v>40.08</c:v>
                </c:pt>
                <c:pt idx="2">
                  <c:v>38.54</c:v>
                </c:pt>
                <c:pt idx="3">
                  <c:v>34.96</c:v>
                </c:pt>
                <c:pt idx="4">
                  <c:v>30.979999999999986</c:v>
                </c:pt>
                <c:pt idx="5">
                  <c:v>26.650000000000031</c:v>
                </c:pt>
              </c:numCache>
            </c:numRef>
          </c:xVal>
          <c:yVal>
            <c:numRef>
              <c:f>'Dati nominali'!$I$55:$N$55</c:f>
              <c:numCache>
                <c:formatCode>General</c:formatCode>
                <c:ptCount val="6"/>
                <c:pt idx="0">
                  <c:v>290</c:v>
                </c:pt>
                <c:pt idx="1">
                  <c:v>289</c:v>
                </c:pt>
                <c:pt idx="2">
                  <c:v>251</c:v>
                </c:pt>
                <c:pt idx="3">
                  <c:v>178</c:v>
                </c:pt>
                <c:pt idx="4">
                  <c:v>115</c:v>
                </c:pt>
                <c:pt idx="5">
                  <c:v>72</c:v>
                </c:pt>
              </c:numCache>
            </c:numRef>
          </c:yVal>
          <c:smooth val="1"/>
        </c:ser>
        <c:axId val="68354816"/>
        <c:axId val="68356736"/>
      </c:scatterChart>
      <c:valAx>
        <c:axId val="68354816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 sz="1200"/>
                  <a:t>Heating Capacity  kW</a:t>
                </a:r>
              </a:p>
            </c:rich>
          </c:tx>
          <c:layout>
            <c:manualLayout>
              <c:xMode val="edge"/>
              <c:yMode val="edge"/>
              <c:x val="0.86318719942691047"/>
              <c:y val="0.94514688442828165"/>
            </c:manualLayout>
          </c:layout>
        </c:title>
        <c:numFmt formatCode="0.0" sourceLinked="1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68356736"/>
        <c:crosses val="autoZero"/>
        <c:crossBetween val="midCat"/>
      </c:valAx>
      <c:valAx>
        <c:axId val="68356736"/>
        <c:scaling>
          <c:orientation val="minMax"/>
          <c:max val="600"/>
        </c:scaling>
        <c:axPos val="l"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dirty="0" smtClean="0"/>
                  <a:t>Motor  Power </a:t>
                </a:r>
                <a:r>
                  <a:rPr lang="en-US" sz="1200"/>
                  <a:t>Consumption  </a:t>
                </a:r>
                <a:r>
                  <a:rPr lang="en-US" sz="1200" smtClean="0"/>
                  <a:t>W</a:t>
                </a:r>
                <a:endParaRPr lang="en-US" sz="12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68354816"/>
        <c:crosses val="autoZero"/>
        <c:crossBetween val="midCat"/>
        <c:majorUnit val="50"/>
        <c:minorUnit val="12.5"/>
      </c:valAx>
    </c:plotArea>
    <c:legend>
      <c:legendPos val="r"/>
      <c:layout/>
      <c:txPr>
        <a:bodyPr/>
        <a:lstStyle/>
        <a:p>
          <a:pPr>
            <a:defRPr b="1"/>
          </a:pPr>
          <a:endParaRPr lang="it-IT"/>
        </a:p>
      </c:txPr>
    </c:legend>
    <c:plotVisOnly val="1"/>
  </c:chart>
  <c:spPr>
    <a:solidFill>
      <a:schemeClr val="bg1">
        <a:lumMod val="95000"/>
      </a:schemeClr>
    </a:solidFill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8BDA5F-20DD-4F3C-B409-2A717851E3B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4C7623B-5B1D-4390-87D4-F07A025FE3F1}">
      <dgm:prSet phldrT="[Testo]" custT="1"/>
      <dgm:spPr>
        <a:solidFill>
          <a:schemeClr val="bg1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4000" b="1" dirty="0" smtClean="0"/>
            <a:t>ATLAS ECM</a:t>
          </a:r>
          <a:endParaRPr lang="it-IT" sz="3000" dirty="0"/>
        </a:p>
      </dgm:t>
    </dgm:pt>
    <dgm:pt modelId="{872D3716-8F8B-4619-9C7A-E931C529FA45}" type="parTrans" cxnId="{F5F694EC-0A5F-409D-BE5F-5E99B899EAE1}">
      <dgm:prSet/>
      <dgm:spPr/>
      <dgm:t>
        <a:bodyPr/>
        <a:lstStyle/>
        <a:p>
          <a:endParaRPr lang="it-IT"/>
        </a:p>
      </dgm:t>
    </dgm:pt>
    <dgm:pt modelId="{0B8B25AF-39D9-4B6D-BEA7-954E4B95F073}" type="sibTrans" cxnId="{F5F694EC-0A5F-409D-BE5F-5E99B899EAE1}">
      <dgm:prSet/>
      <dgm:spPr/>
      <dgm:t>
        <a:bodyPr/>
        <a:lstStyle/>
        <a:p>
          <a:endParaRPr lang="it-IT"/>
        </a:p>
      </dgm:t>
    </dgm:pt>
    <dgm:pt modelId="{F39CEA76-9C47-4ABB-9975-FB3B1B0DFCEB}">
      <dgm:prSet phldrT="[Tes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it-IT" dirty="0" smtClean="0"/>
            <a:t>6 Grandezze</a:t>
          </a:r>
          <a:endParaRPr lang="it-IT" dirty="0"/>
        </a:p>
      </dgm:t>
    </dgm:pt>
    <dgm:pt modelId="{3DD3E43D-4D09-48C6-8A14-560C59164D95}" type="parTrans" cxnId="{5C6DB4B9-C9E0-42FF-81ED-CBCF2CA7F21B}">
      <dgm:prSet/>
      <dgm:spPr/>
      <dgm:t>
        <a:bodyPr/>
        <a:lstStyle/>
        <a:p>
          <a:endParaRPr lang="it-IT"/>
        </a:p>
      </dgm:t>
    </dgm:pt>
    <dgm:pt modelId="{A57706F2-7A09-4BAE-BBF0-40CD41547552}" type="sibTrans" cxnId="{5C6DB4B9-C9E0-42FF-81ED-CBCF2CA7F21B}">
      <dgm:prSet/>
      <dgm:spPr/>
      <dgm:t>
        <a:bodyPr/>
        <a:lstStyle/>
        <a:p>
          <a:endParaRPr lang="it-IT"/>
        </a:p>
      </dgm:t>
    </dgm:pt>
    <dgm:pt modelId="{56B9069A-6020-4AC1-B79F-AF0A49872603}">
      <dgm:prSet phldrT="[Tes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it-IT" dirty="0" smtClean="0"/>
            <a:t>1 rango</a:t>
          </a:r>
          <a:endParaRPr lang="it-IT" dirty="0"/>
        </a:p>
      </dgm:t>
    </dgm:pt>
    <dgm:pt modelId="{84914461-C0EA-436D-A8B6-A955B265F262}" type="parTrans" cxnId="{44286D93-C3D2-484F-8EAA-4E1B4D7401B3}">
      <dgm:prSet/>
      <dgm:spPr/>
      <dgm:t>
        <a:bodyPr/>
        <a:lstStyle/>
        <a:p>
          <a:endParaRPr lang="it-IT"/>
        </a:p>
      </dgm:t>
    </dgm:pt>
    <dgm:pt modelId="{418224E6-9813-43D5-8E70-57C93D43D5E7}" type="sibTrans" cxnId="{44286D93-C3D2-484F-8EAA-4E1B4D7401B3}">
      <dgm:prSet/>
      <dgm:spPr/>
      <dgm:t>
        <a:bodyPr/>
        <a:lstStyle/>
        <a:p>
          <a:endParaRPr lang="it-IT"/>
        </a:p>
      </dgm:t>
    </dgm:pt>
    <dgm:pt modelId="{FF99574F-7555-4CE9-924D-3F4022C8A320}">
      <dgm:prSet phldrT="[Tes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it-IT" dirty="0" smtClean="0"/>
            <a:t>2 ranghi</a:t>
          </a:r>
          <a:endParaRPr lang="it-IT" dirty="0"/>
        </a:p>
      </dgm:t>
    </dgm:pt>
    <dgm:pt modelId="{47F973A8-6A64-4D79-B51A-A8E8138B0510}" type="parTrans" cxnId="{A3230E3A-BEFF-4DE7-B469-1B86250E5B60}">
      <dgm:prSet/>
      <dgm:spPr/>
      <dgm:t>
        <a:bodyPr/>
        <a:lstStyle/>
        <a:p>
          <a:endParaRPr lang="it-IT"/>
        </a:p>
      </dgm:t>
    </dgm:pt>
    <dgm:pt modelId="{4F9189CC-4AB5-43C1-A436-958CB0CD002B}" type="sibTrans" cxnId="{A3230E3A-BEFF-4DE7-B469-1B86250E5B60}">
      <dgm:prSet/>
      <dgm:spPr/>
      <dgm:t>
        <a:bodyPr/>
        <a:lstStyle/>
        <a:p>
          <a:endParaRPr lang="it-IT"/>
        </a:p>
      </dgm:t>
    </dgm:pt>
    <dgm:pt modelId="{1587CE97-868E-4BE1-B78D-96DE271BF9E4}">
      <dgm:prSet phldrT="[Tes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it-IT" dirty="0" smtClean="0"/>
            <a:t>3 ranghi</a:t>
          </a:r>
          <a:endParaRPr lang="it-IT" dirty="0"/>
        </a:p>
      </dgm:t>
    </dgm:pt>
    <dgm:pt modelId="{3EFCC8BE-E911-4D2C-91B3-CBC73D629628}" type="parTrans" cxnId="{2A2C5406-D8C9-442F-BD12-EDF965C9D56E}">
      <dgm:prSet/>
      <dgm:spPr/>
      <dgm:t>
        <a:bodyPr/>
        <a:lstStyle/>
        <a:p>
          <a:endParaRPr lang="it-IT"/>
        </a:p>
      </dgm:t>
    </dgm:pt>
    <dgm:pt modelId="{32443B21-4812-4161-AAA1-1891161F4C18}" type="sibTrans" cxnId="{2A2C5406-D8C9-442F-BD12-EDF965C9D56E}">
      <dgm:prSet/>
      <dgm:spPr/>
      <dgm:t>
        <a:bodyPr/>
        <a:lstStyle/>
        <a:p>
          <a:endParaRPr lang="it-IT"/>
        </a:p>
      </dgm:t>
    </dgm:pt>
    <dgm:pt modelId="{B8197EE1-8792-4AA8-99C0-A9FF0EF4A526}" type="pres">
      <dgm:prSet presAssocID="{828BDA5F-20DD-4F3C-B409-2A717851E3B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9954FC2-313B-4208-AEC8-93871779ACA2}" type="pres">
      <dgm:prSet presAssocID="{B4C7623B-5B1D-4390-87D4-F07A025FE3F1}" presName="root1" presStyleCnt="0"/>
      <dgm:spPr/>
    </dgm:pt>
    <dgm:pt modelId="{D84583DB-5E06-4A63-A5F6-2665B1BAEE1E}" type="pres">
      <dgm:prSet presAssocID="{B4C7623B-5B1D-4390-87D4-F07A025FE3F1}" presName="LevelOneTextNode" presStyleLbl="node0" presStyleIdx="0" presStyleCnt="1" custScaleX="160763" custScaleY="13360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6473E24-63B9-4A1F-BC2B-A421FFCABA54}" type="pres">
      <dgm:prSet presAssocID="{B4C7623B-5B1D-4390-87D4-F07A025FE3F1}" presName="level2hierChild" presStyleCnt="0"/>
      <dgm:spPr/>
    </dgm:pt>
    <dgm:pt modelId="{D6B52FD6-118F-4EF7-9EB8-850EAC6832F7}" type="pres">
      <dgm:prSet presAssocID="{3DD3E43D-4D09-48C6-8A14-560C59164D95}" presName="conn2-1" presStyleLbl="parChTrans1D2" presStyleIdx="0" presStyleCnt="1"/>
      <dgm:spPr/>
      <dgm:t>
        <a:bodyPr/>
        <a:lstStyle/>
        <a:p>
          <a:endParaRPr lang="it-IT"/>
        </a:p>
      </dgm:t>
    </dgm:pt>
    <dgm:pt modelId="{7E12D8F9-E0A5-4497-9CAD-7F99B54019FE}" type="pres">
      <dgm:prSet presAssocID="{3DD3E43D-4D09-48C6-8A14-560C59164D95}" presName="connTx" presStyleLbl="parChTrans1D2" presStyleIdx="0" presStyleCnt="1"/>
      <dgm:spPr/>
      <dgm:t>
        <a:bodyPr/>
        <a:lstStyle/>
        <a:p>
          <a:endParaRPr lang="it-IT"/>
        </a:p>
      </dgm:t>
    </dgm:pt>
    <dgm:pt modelId="{869326C6-AD8C-427E-A1B3-CDC00921C7E9}" type="pres">
      <dgm:prSet presAssocID="{F39CEA76-9C47-4ABB-9975-FB3B1B0DFCEB}" presName="root2" presStyleCnt="0"/>
      <dgm:spPr/>
    </dgm:pt>
    <dgm:pt modelId="{E5FBDCEE-55E3-4F9E-B77C-B14145621DF7}" type="pres">
      <dgm:prSet presAssocID="{F39CEA76-9C47-4ABB-9975-FB3B1B0DFCEB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1A1A78A-07F3-4E40-B50A-2F11598829D2}" type="pres">
      <dgm:prSet presAssocID="{F39CEA76-9C47-4ABB-9975-FB3B1B0DFCEB}" presName="level3hierChild" presStyleCnt="0"/>
      <dgm:spPr/>
    </dgm:pt>
    <dgm:pt modelId="{D3C971FA-A9F3-454F-B17B-F2F244A58F06}" type="pres">
      <dgm:prSet presAssocID="{84914461-C0EA-436D-A8B6-A955B265F262}" presName="conn2-1" presStyleLbl="parChTrans1D3" presStyleIdx="0" presStyleCnt="3"/>
      <dgm:spPr/>
      <dgm:t>
        <a:bodyPr/>
        <a:lstStyle/>
        <a:p>
          <a:endParaRPr lang="it-IT"/>
        </a:p>
      </dgm:t>
    </dgm:pt>
    <dgm:pt modelId="{A167623B-A30B-4132-878F-B8FDF9F5423B}" type="pres">
      <dgm:prSet presAssocID="{84914461-C0EA-436D-A8B6-A955B265F262}" presName="connTx" presStyleLbl="parChTrans1D3" presStyleIdx="0" presStyleCnt="3"/>
      <dgm:spPr/>
      <dgm:t>
        <a:bodyPr/>
        <a:lstStyle/>
        <a:p>
          <a:endParaRPr lang="it-IT"/>
        </a:p>
      </dgm:t>
    </dgm:pt>
    <dgm:pt modelId="{DEF13EFC-0C69-4965-AA6C-3AE55C1C251F}" type="pres">
      <dgm:prSet presAssocID="{56B9069A-6020-4AC1-B79F-AF0A49872603}" presName="root2" presStyleCnt="0"/>
      <dgm:spPr/>
    </dgm:pt>
    <dgm:pt modelId="{5CDF7A08-8E83-46D1-9D64-AFA4D7B7AE59}" type="pres">
      <dgm:prSet presAssocID="{56B9069A-6020-4AC1-B79F-AF0A49872603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81FA6B8-8774-4F59-9D91-8EEBD4904021}" type="pres">
      <dgm:prSet presAssocID="{56B9069A-6020-4AC1-B79F-AF0A49872603}" presName="level3hierChild" presStyleCnt="0"/>
      <dgm:spPr/>
    </dgm:pt>
    <dgm:pt modelId="{7DA62EA5-B057-44B7-AC4E-247934388DEA}" type="pres">
      <dgm:prSet presAssocID="{47F973A8-6A64-4D79-B51A-A8E8138B0510}" presName="conn2-1" presStyleLbl="parChTrans1D3" presStyleIdx="1" presStyleCnt="3"/>
      <dgm:spPr/>
      <dgm:t>
        <a:bodyPr/>
        <a:lstStyle/>
        <a:p>
          <a:endParaRPr lang="it-IT"/>
        </a:p>
      </dgm:t>
    </dgm:pt>
    <dgm:pt modelId="{53351337-00AD-4A7A-9204-A00DEC9BCCFE}" type="pres">
      <dgm:prSet presAssocID="{47F973A8-6A64-4D79-B51A-A8E8138B0510}" presName="connTx" presStyleLbl="parChTrans1D3" presStyleIdx="1" presStyleCnt="3"/>
      <dgm:spPr/>
      <dgm:t>
        <a:bodyPr/>
        <a:lstStyle/>
        <a:p>
          <a:endParaRPr lang="it-IT"/>
        </a:p>
      </dgm:t>
    </dgm:pt>
    <dgm:pt modelId="{92532578-4084-4133-B9C2-C0C84DD5FD3B}" type="pres">
      <dgm:prSet presAssocID="{FF99574F-7555-4CE9-924D-3F4022C8A320}" presName="root2" presStyleCnt="0"/>
      <dgm:spPr/>
    </dgm:pt>
    <dgm:pt modelId="{2AF387BE-4CA0-4B67-AA45-4B3A9ABF07AA}" type="pres">
      <dgm:prSet presAssocID="{FF99574F-7555-4CE9-924D-3F4022C8A320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3D6D7BF-D92C-4CB1-AF25-02B2FBC1AD76}" type="pres">
      <dgm:prSet presAssocID="{FF99574F-7555-4CE9-924D-3F4022C8A320}" presName="level3hierChild" presStyleCnt="0"/>
      <dgm:spPr/>
    </dgm:pt>
    <dgm:pt modelId="{D40241DF-C6AF-475D-93F3-D46B8879162A}" type="pres">
      <dgm:prSet presAssocID="{3EFCC8BE-E911-4D2C-91B3-CBC73D629628}" presName="conn2-1" presStyleLbl="parChTrans1D3" presStyleIdx="2" presStyleCnt="3"/>
      <dgm:spPr/>
      <dgm:t>
        <a:bodyPr/>
        <a:lstStyle/>
        <a:p>
          <a:endParaRPr lang="it-IT"/>
        </a:p>
      </dgm:t>
    </dgm:pt>
    <dgm:pt modelId="{95FE8AA5-B313-4ADA-A10B-9265A10FEC96}" type="pres">
      <dgm:prSet presAssocID="{3EFCC8BE-E911-4D2C-91B3-CBC73D629628}" presName="connTx" presStyleLbl="parChTrans1D3" presStyleIdx="2" presStyleCnt="3"/>
      <dgm:spPr/>
      <dgm:t>
        <a:bodyPr/>
        <a:lstStyle/>
        <a:p>
          <a:endParaRPr lang="it-IT"/>
        </a:p>
      </dgm:t>
    </dgm:pt>
    <dgm:pt modelId="{8BA520D1-02C5-4F33-9283-35325E81F1B0}" type="pres">
      <dgm:prSet presAssocID="{1587CE97-868E-4BE1-B78D-96DE271BF9E4}" presName="root2" presStyleCnt="0"/>
      <dgm:spPr/>
    </dgm:pt>
    <dgm:pt modelId="{C6587F47-A028-4C69-8FDD-C8CC39BB0E58}" type="pres">
      <dgm:prSet presAssocID="{1587CE97-868E-4BE1-B78D-96DE271BF9E4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5950ED5-E42F-4114-B149-80518D124D45}" type="pres">
      <dgm:prSet presAssocID="{1587CE97-868E-4BE1-B78D-96DE271BF9E4}" presName="level3hierChild" presStyleCnt="0"/>
      <dgm:spPr/>
    </dgm:pt>
  </dgm:ptLst>
  <dgm:cxnLst>
    <dgm:cxn modelId="{D1AFD63A-6027-4804-928C-9379D9B4C839}" type="presOf" srcId="{3EFCC8BE-E911-4D2C-91B3-CBC73D629628}" destId="{D40241DF-C6AF-475D-93F3-D46B8879162A}" srcOrd="0" destOrd="0" presId="urn:microsoft.com/office/officeart/2005/8/layout/hierarchy2"/>
    <dgm:cxn modelId="{31B57648-89A8-4DBA-AD0B-5FD179C25F6B}" type="presOf" srcId="{3DD3E43D-4D09-48C6-8A14-560C59164D95}" destId="{7E12D8F9-E0A5-4497-9CAD-7F99B54019FE}" srcOrd="1" destOrd="0" presId="urn:microsoft.com/office/officeart/2005/8/layout/hierarchy2"/>
    <dgm:cxn modelId="{F87D0E02-336D-4DF3-8778-F7DF9ABA23BC}" type="presOf" srcId="{3EFCC8BE-E911-4D2C-91B3-CBC73D629628}" destId="{95FE8AA5-B313-4ADA-A10B-9265A10FEC96}" srcOrd="1" destOrd="0" presId="urn:microsoft.com/office/officeart/2005/8/layout/hierarchy2"/>
    <dgm:cxn modelId="{5C6DB4B9-C9E0-42FF-81ED-CBCF2CA7F21B}" srcId="{B4C7623B-5B1D-4390-87D4-F07A025FE3F1}" destId="{F39CEA76-9C47-4ABB-9975-FB3B1B0DFCEB}" srcOrd="0" destOrd="0" parTransId="{3DD3E43D-4D09-48C6-8A14-560C59164D95}" sibTransId="{A57706F2-7A09-4BAE-BBF0-40CD41547552}"/>
    <dgm:cxn modelId="{EB7164E4-77E2-40EA-9AA0-61B9E8395BD7}" type="presOf" srcId="{3DD3E43D-4D09-48C6-8A14-560C59164D95}" destId="{D6B52FD6-118F-4EF7-9EB8-850EAC6832F7}" srcOrd="0" destOrd="0" presId="urn:microsoft.com/office/officeart/2005/8/layout/hierarchy2"/>
    <dgm:cxn modelId="{44286D93-C3D2-484F-8EAA-4E1B4D7401B3}" srcId="{F39CEA76-9C47-4ABB-9975-FB3B1B0DFCEB}" destId="{56B9069A-6020-4AC1-B79F-AF0A49872603}" srcOrd="0" destOrd="0" parTransId="{84914461-C0EA-436D-A8B6-A955B265F262}" sibTransId="{418224E6-9813-43D5-8E70-57C93D43D5E7}"/>
    <dgm:cxn modelId="{0B07F6A2-A734-4502-9153-C9CD9EFC8113}" type="presOf" srcId="{B4C7623B-5B1D-4390-87D4-F07A025FE3F1}" destId="{D84583DB-5E06-4A63-A5F6-2665B1BAEE1E}" srcOrd="0" destOrd="0" presId="urn:microsoft.com/office/officeart/2005/8/layout/hierarchy2"/>
    <dgm:cxn modelId="{2A2C5406-D8C9-442F-BD12-EDF965C9D56E}" srcId="{F39CEA76-9C47-4ABB-9975-FB3B1B0DFCEB}" destId="{1587CE97-868E-4BE1-B78D-96DE271BF9E4}" srcOrd="2" destOrd="0" parTransId="{3EFCC8BE-E911-4D2C-91B3-CBC73D629628}" sibTransId="{32443B21-4812-4161-AAA1-1891161F4C18}"/>
    <dgm:cxn modelId="{F5F694EC-0A5F-409D-BE5F-5E99B899EAE1}" srcId="{828BDA5F-20DD-4F3C-B409-2A717851E3B2}" destId="{B4C7623B-5B1D-4390-87D4-F07A025FE3F1}" srcOrd="0" destOrd="0" parTransId="{872D3716-8F8B-4619-9C7A-E931C529FA45}" sibTransId="{0B8B25AF-39D9-4B6D-BEA7-954E4B95F073}"/>
    <dgm:cxn modelId="{9F22B4C7-F3F4-43D7-AC6E-608AA14332DA}" type="presOf" srcId="{828BDA5F-20DD-4F3C-B409-2A717851E3B2}" destId="{B8197EE1-8792-4AA8-99C0-A9FF0EF4A526}" srcOrd="0" destOrd="0" presId="urn:microsoft.com/office/officeart/2005/8/layout/hierarchy2"/>
    <dgm:cxn modelId="{4D7BDFDB-17A0-42EA-9D66-1A586B9D62E4}" type="presOf" srcId="{84914461-C0EA-436D-A8B6-A955B265F262}" destId="{D3C971FA-A9F3-454F-B17B-F2F244A58F06}" srcOrd="0" destOrd="0" presId="urn:microsoft.com/office/officeart/2005/8/layout/hierarchy2"/>
    <dgm:cxn modelId="{2C12C96E-8871-4F17-BC8D-CC153AEC7CD1}" type="presOf" srcId="{1587CE97-868E-4BE1-B78D-96DE271BF9E4}" destId="{C6587F47-A028-4C69-8FDD-C8CC39BB0E58}" srcOrd="0" destOrd="0" presId="urn:microsoft.com/office/officeart/2005/8/layout/hierarchy2"/>
    <dgm:cxn modelId="{A3230E3A-BEFF-4DE7-B469-1B86250E5B60}" srcId="{F39CEA76-9C47-4ABB-9975-FB3B1B0DFCEB}" destId="{FF99574F-7555-4CE9-924D-3F4022C8A320}" srcOrd="1" destOrd="0" parTransId="{47F973A8-6A64-4D79-B51A-A8E8138B0510}" sibTransId="{4F9189CC-4AB5-43C1-A436-958CB0CD002B}"/>
    <dgm:cxn modelId="{A9BABAEF-BB6F-414D-B2E3-9528A3EE31A4}" type="presOf" srcId="{56B9069A-6020-4AC1-B79F-AF0A49872603}" destId="{5CDF7A08-8E83-46D1-9D64-AFA4D7B7AE59}" srcOrd="0" destOrd="0" presId="urn:microsoft.com/office/officeart/2005/8/layout/hierarchy2"/>
    <dgm:cxn modelId="{6ACB6AB8-5500-4D27-A7D3-E917CC5809CC}" type="presOf" srcId="{F39CEA76-9C47-4ABB-9975-FB3B1B0DFCEB}" destId="{E5FBDCEE-55E3-4F9E-B77C-B14145621DF7}" srcOrd="0" destOrd="0" presId="urn:microsoft.com/office/officeart/2005/8/layout/hierarchy2"/>
    <dgm:cxn modelId="{1B2E0B12-B341-4BBF-B46E-250A1204D9BC}" type="presOf" srcId="{FF99574F-7555-4CE9-924D-3F4022C8A320}" destId="{2AF387BE-4CA0-4B67-AA45-4B3A9ABF07AA}" srcOrd="0" destOrd="0" presId="urn:microsoft.com/office/officeart/2005/8/layout/hierarchy2"/>
    <dgm:cxn modelId="{373775C1-62C8-4E11-823F-94153C3A0385}" type="presOf" srcId="{47F973A8-6A64-4D79-B51A-A8E8138B0510}" destId="{7DA62EA5-B057-44B7-AC4E-247934388DEA}" srcOrd="0" destOrd="0" presId="urn:microsoft.com/office/officeart/2005/8/layout/hierarchy2"/>
    <dgm:cxn modelId="{698D968C-F720-4FFD-966D-43410FD890CF}" type="presOf" srcId="{84914461-C0EA-436D-A8B6-A955B265F262}" destId="{A167623B-A30B-4132-878F-B8FDF9F5423B}" srcOrd="1" destOrd="0" presId="urn:microsoft.com/office/officeart/2005/8/layout/hierarchy2"/>
    <dgm:cxn modelId="{8D0FB676-71BF-4C68-A680-FAB6C08E331C}" type="presOf" srcId="{47F973A8-6A64-4D79-B51A-A8E8138B0510}" destId="{53351337-00AD-4A7A-9204-A00DEC9BCCFE}" srcOrd="1" destOrd="0" presId="urn:microsoft.com/office/officeart/2005/8/layout/hierarchy2"/>
    <dgm:cxn modelId="{F2A8C34B-53B7-4F0F-8237-7A437C794246}" type="presParOf" srcId="{B8197EE1-8792-4AA8-99C0-A9FF0EF4A526}" destId="{E9954FC2-313B-4208-AEC8-93871779ACA2}" srcOrd="0" destOrd="0" presId="urn:microsoft.com/office/officeart/2005/8/layout/hierarchy2"/>
    <dgm:cxn modelId="{C8EE535D-CB3E-4909-BC08-8A003031A7A0}" type="presParOf" srcId="{E9954FC2-313B-4208-AEC8-93871779ACA2}" destId="{D84583DB-5E06-4A63-A5F6-2665B1BAEE1E}" srcOrd="0" destOrd="0" presId="urn:microsoft.com/office/officeart/2005/8/layout/hierarchy2"/>
    <dgm:cxn modelId="{B3F80D13-0CDB-4F79-9C8E-428018FB1B0D}" type="presParOf" srcId="{E9954FC2-313B-4208-AEC8-93871779ACA2}" destId="{46473E24-63B9-4A1F-BC2B-A421FFCABA54}" srcOrd="1" destOrd="0" presId="urn:microsoft.com/office/officeart/2005/8/layout/hierarchy2"/>
    <dgm:cxn modelId="{EFED3B62-0CB7-4484-B6C7-CBD532B9F997}" type="presParOf" srcId="{46473E24-63B9-4A1F-BC2B-A421FFCABA54}" destId="{D6B52FD6-118F-4EF7-9EB8-850EAC6832F7}" srcOrd="0" destOrd="0" presId="urn:microsoft.com/office/officeart/2005/8/layout/hierarchy2"/>
    <dgm:cxn modelId="{9DDE7BD2-8E55-4D33-A5D9-B5D58BA383C7}" type="presParOf" srcId="{D6B52FD6-118F-4EF7-9EB8-850EAC6832F7}" destId="{7E12D8F9-E0A5-4497-9CAD-7F99B54019FE}" srcOrd="0" destOrd="0" presId="urn:microsoft.com/office/officeart/2005/8/layout/hierarchy2"/>
    <dgm:cxn modelId="{0D9B4A00-4835-4619-9F75-1BAC76586DC8}" type="presParOf" srcId="{46473E24-63B9-4A1F-BC2B-A421FFCABA54}" destId="{869326C6-AD8C-427E-A1B3-CDC00921C7E9}" srcOrd="1" destOrd="0" presId="urn:microsoft.com/office/officeart/2005/8/layout/hierarchy2"/>
    <dgm:cxn modelId="{8E4C4993-2D1E-4393-A222-219A3976FC4F}" type="presParOf" srcId="{869326C6-AD8C-427E-A1B3-CDC00921C7E9}" destId="{E5FBDCEE-55E3-4F9E-B77C-B14145621DF7}" srcOrd="0" destOrd="0" presId="urn:microsoft.com/office/officeart/2005/8/layout/hierarchy2"/>
    <dgm:cxn modelId="{59ED62BB-3B9C-4436-83DD-8E817CDEF96B}" type="presParOf" srcId="{869326C6-AD8C-427E-A1B3-CDC00921C7E9}" destId="{21A1A78A-07F3-4E40-B50A-2F11598829D2}" srcOrd="1" destOrd="0" presId="urn:microsoft.com/office/officeart/2005/8/layout/hierarchy2"/>
    <dgm:cxn modelId="{370A074F-2E01-48CD-9A6C-C5C294E450FF}" type="presParOf" srcId="{21A1A78A-07F3-4E40-B50A-2F11598829D2}" destId="{D3C971FA-A9F3-454F-B17B-F2F244A58F06}" srcOrd="0" destOrd="0" presId="urn:microsoft.com/office/officeart/2005/8/layout/hierarchy2"/>
    <dgm:cxn modelId="{528D7017-2B4A-4F41-B37C-D3B4E312F185}" type="presParOf" srcId="{D3C971FA-A9F3-454F-B17B-F2F244A58F06}" destId="{A167623B-A30B-4132-878F-B8FDF9F5423B}" srcOrd="0" destOrd="0" presId="urn:microsoft.com/office/officeart/2005/8/layout/hierarchy2"/>
    <dgm:cxn modelId="{97738E03-52C7-434D-843B-A6101E592CA5}" type="presParOf" srcId="{21A1A78A-07F3-4E40-B50A-2F11598829D2}" destId="{DEF13EFC-0C69-4965-AA6C-3AE55C1C251F}" srcOrd="1" destOrd="0" presId="urn:microsoft.com/office/officeart/2005/8/layout/hierarchy2"/>
    <dgm:cxn modelId="{4FB60D09-97A4-4B6B-B780-AA31BBE53556}" type="presParOf" srcId="{DEF13EFC-0C69-4965-AA6C-3AE55C1C251F}" destId="{5CDF7A08-8E83-46D1-9D64-AFA4D7B7AE59}" srcOrd="0" destOrd="0" presId="urn:microsoft.com/office/officeart/2005/8/layout/hierarchy2"/>
    <dgm:cxn modelId="{B9752EFB-FF47-4FF8-9D98-F9266C3B1A1A}" type="presParOf" srcId="{DEF13EFC-0C69-4965-AA6C-3AE55C1C251F}" destId="{481FA6B8-8774-4F59-9D91-8EEBD4904021}" srcOrd="1" destOrd="0" presId="urn:microsoft.com/office/officeart/2005/8/layout/hierarchy2"/>
    <dgm:cxn modelId="{9FE300E8-C4AD-4622-A6FC-404DFD2FA741}" type="presParOf" srcId="{21A1A78A-07F3-4E40-B50A-2F11598829D2}" destId="{7DA62EA5-B057-44B7-AC4E-247934388DEA}" srcOrd="2" destOrd="0" presId="urn:microsoft.com/office/officeart/2005/8/layout/hierarchy2"/>
    <dgm:cxn modelId="{CA62B7B6-E86F-4D4F-8C1A-562D2D0AD4A0}" type="presParOf" srcId="{7DA62EA5-B057-44B7-AC4E-247934388DEA}" destId="{53351337-00AD-4A7A-9204-A00DEC9BCCFE}" srcOrd="0" destOrd="0" presId="urn:microsoft.com/office/officeart/2005/8/layout/hierarchy2"/>
    <dgm:cxn modelId="{BF22FFFF-DE7C-4241-AB1E-76E588266390}" type="presParOf" srcId="{21A1A78A-07F3-4E40-B50A-2F11598829D2}" destId="{92532578-4084-4133-B9C2-C0C84DD5FD3B}" srcOrd="3" destOrd="0" presId="urn:microsoft.com/office/officeart/2005/8/layout/hierarchy2"/>
    <dgm:cxn modelId="{E91E2510-60E8-43B7-87CA-9F0C194488B0}" type="presParOf" srcId="{92532578-4084-4133-B9C2-C0C84DD5FD3B}" destId="{2AF387BE-4CA0-4B67-AA45-4B3A9ABF07AA}" srcOrd="0" destOrd="0" presId="urn:microsoft.com/office/officeart/2005/8/layout/hierarchy2"/>
    <dgm:cxn modelId="{BBFD4E2D-3E57-4E9F-849F-9FF976346063}" type="presParOf" srcId="{92532578-4084-4133-B9C2-C0C84DD5FD3B}" destId="{D3D6D7BF-D92C-4CB1-AF25-02B2FBC1AD76}" srcOrd="1" destOrd="0" presId="urn:microsoft.com/office/officeart/2005/8/layout/hierarchy2"/>
    <dgm:cxn modelId="{245087CC-99CF-4292-838F-93A8AA4C623C}" type="presParOf" srcId="{21A1A78A-07F3-4E40-B50A-2F11598829D2}" destId="{D40241DF-C6AF-475D-93F3-D46B8879162A}" srcOrd="4" destOrd="0" presId="urn:microsoft.com/office/officeart/2005/8/layout/hierarchy2"/>
    <dgm:cxn modelId="{F058D910-91D4-4D26-86E8-59AC022482BE}" type="presParOf" srcId="{D40241DF-C6AF-475D-93F3-D46B8879162A}" destId="{95FE8AA5-B313-4ADA-A10B-9265A10FEC96}" srcOrd="0" destOrd="0" presId="urn:microsoft.com/office/officeart/2005/8/layout/hierarchy2"/>
    <dgm:cxn modelId="{152E6B7D-56FD-4D4D-A699-CC1A73896717}" type="presParOf" srcId="{21A1A78A-07F3-4E40-B50A-2F11598829D2}" destId="{8BA520D1-02C5-4F33-9283-35325E81F1B0}" srcOrd="5" destOrd="0" presId="urn:microsoft.com/office/officeart/2005/8/layout/hierarchy2"/>
    <dgm:cxn modelId="{575610C2-F91C-4712-9FFA-A6342649F54F}" type="presParOf" srcId="{8BA520D1-02C5-4F33-9283-35325E81F1B0}" destId="{C6587F47-A028-4C69-8FDD-C8CC39BB0E58}" srcOrd="0" destOrd="0" presId="urn:microsoft.com/office/officeart/2005/8/layout/hierarchy2"/>
    <dgm:cxn modelId="{33AE1728-44B6-4057-B397-6516AF894C26}" type="presParOf" srcId="{8BA520D1-02C5-4F33-9283-35325E81F1B0}" destId="{A5950ED5-E42F-4114-B149-80518D124D4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8BDA5F-20DD-4F3C-B409-2A717851E3B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4C7623B-5B1D-4390-87D4-F07A025FE3F1}">
      <dgm:prSet phldrT="[Tes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it-IT" sz="4000" b="1" dirty="0" smtClean="0"/>
            <a:t>ATLAS C</a:t>
          </a:r>
          <a:endParaRPr lang="it-IT" sz="3000" dirty="0"/>
        </a:p>
      </dgm:t>
    </dgm:pt>
    <dgm:pt modelId="{872D3716-8F8B-4619-9C7A-E931C529FA45}" type="parTrans" cxnId="{F5F694EC-0A5F-409D-BE5F-5E99B899EAE1}">
      <dgm:prSet/>
      <dgm:spPr/>
      <dgm:t>
        <a:bodyPr/>
        <a:lstStyle/>
        <a:p>
          <a:endParaRPr lang="it-IT"/>
        </a:p>
      </dgm:t>
    </dgm:pt>
    <dgm:pt modelId="{0B8B25AF-39D9-4B6D-BEA7-954E4B95F073}" type="sibTrans" cxnId="{F5F694EC-0A5F-409D-BE5F-5E99B899EAE1}">
      <dgm:prSet/>
      <dgm:spPr/>
      <dgm:t>
        <a:bodyPr/>
        <a:lstStyle/>
        <a:p>
          <a:endParaRPr lang="it-IT"/>
        </a:p>
      </dgm:t>
    </dgm:pt>
    <dgm:pt modelId="{F39CEA76-9C47-4ABB-9975-FB3B1B0DFCEB}">
      <dgm:prSet phldrT="[Tes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it-IT" dirty="0" smtClean="0"/>
            <a:t>3 Grandezze</a:t>
          </a:r>
          <a:endParaRPr lang="it-IT" dirty="0"/>
        </a:p>
      </dgm:t>
    </dgm:pt>
    <dgm:pt modelId="{3DD3E43D-4D09-48C6-8A14-560C59164D95}" type="parTrans" cxnId="{5C6DB4B9-C9E0-42FF-81ED-CBCF2CA7F21B}">
      <dgm:prSet/>
      <dgm:spPr/>
      <dgm:t>
        <a:bodyPr/>
        <a:lstStyle/>
        <a:p>
          <a:endParaRPr lang="it-IT"/>
        </a:p>
      </dgm:t>
    </dgm:pt>
    <dgm:pt modelId="{A57706F2-7A09-4BAE-BBF0-40CD41547552}" type="sibTrans" cxnId="{5C6DB4B9-C9E0-42FF-81ED-CBCF2CA7F21B}">
      <dgm:prSet/>
      <dgm:spPr/>
      <dgm:t>
        <a:bodyPr/>
        <a:lstStyle/>
        <a:p>
          <a:endParaRPr lang="it-IT"/>
        </a:p>
      </dgm:t>
    </dgm:pt>
    <dgm:pt modelId="{56B9069A-6020-4AC1-B79F-AF0A49872603}">
      <dgm:prSet phldrT="[Tes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it-IT" dirty="0" smtClean="0"/>
            <a:t>2 ranghi</a:t>
          </a:r>
          <a:endParaRPr lang="it-IT" dirty="0"/>
        </a:p>
      </dgm:t>
    </dgm:pt>
    <dgm:pt modelId="{84914461-C0EA-436D-A8B6-A955B265F262}" type="parTrans" cxnId="{44286D93-C3D2-484F-8EAA-4E1B4D7401B3}">
      <dgm:prSet/>
      <dgm:spPr/>
      <dgm:t>
        <a:bodyPr/>
        <a:lstStyle/>
        <a:p>
          <a:endParaRPr lang="it-IT"/>
        </a:p>
      </dgm:t>
    </dgm:pt>
    <dgm:pt modelId="{418224E6-9813-43D5-8E70-57C93D43D5E7}" type="sibTrans" cxnId="{44286D93-C3D2-484F-8EAA-4E1B4D7401B3}">
      <dgm:prSet/>
      <dgm:spPr/>
      <dgm:t>
        <a:bodyPr/>
        <a:lstStyle/>
        <a:p>
          <a:endParaRPr lang="it-IT"/>
        </a:p>
      </dgm:t>
    </dgm:pt>
    <dgm:pt modelId="{FF99574F-7555-4CE9-924D-3F4022C8A320}">
      <dgm:prSet phldrT="[Tes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it-IT" dirty="0" smtClean="0"/>
            <a:t>3 ranghi</a:t>
          </a:r>
          <a:endParaRPr lang="it-IT" dirty="0"/>
        </a:p>
      </dgm:t>
    </dgm:pt>
    <dgm:pt modelId="{47F973A8-6A64-4D79-B51A-A8E8138B0510}" type="parTrans" cxnId="{A3230E3A-BEFF-4DE7-B469-1B86250E5B60}">
      <dgm:prSet/>
      <dgm:spPr/>
      <dgm:t>
        <a:bodyPr/>
        <a:lstStyle/>
        <a:p>
          <a:endParaRPr lang="it-IT"/>
        </a:p>
      </dgm:t>
    </dgm:pt>
    <dgm:pt modelId="{4F9189CC-4AB5-43C1-A436-958CB0CD002B}" type="sibTrans" cxnId="{A3230E3A-BEFF-4DE7-B469-1B86250E5B60}">
      <dgm:prSet/>
      <dgm:spPr/>
      <dgm:t>
        <a:bodyPr/>
        <a:lstStyle/>
        <a:p>
          <a:endParaRPr lang="it-IT"/>
        </a:p>
      </dgm:t>
    </dgm:pt>
    <dgm:pt modelId="{1587CE97-868E-4BE1-B78D-96DE271BF9E4}">
      <dgm:prSet phldrT="[Tes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it-IT" dirty="0" smtClean="0"/>
            <a:t>4 ranghi</a:t>
          </a:r>
          <a:endParaRPr lang="it-IT" dirty="0"/>
        </a:p>
      </dgm:t>
    </dgm:pt>
    <dgm:pt modelId="{3EFCC8BE-E911-4D2C-91B3-CBC73D629628}" type="parTrans" cxnId="{2A2C5406-D8C9-442F-BD12-EDF965C9D56E}">
      <dgm:prSet/>
      <dgm:spPr/>
      <dgm:t>
        <a:bodyPr/>
        <a:lstStyle/>
        <a:p>
          <a:endParaRPr lang="it-IT"/>
        </a:p>
      </dgm:t>
    </dgm:pt>
    <dgm:pt modelId="{32443B21-4812-4161-AAA1-1891161F4C18}" type="sibTrans" cxnId="{2A2C5406-D8C9-442F-BD12-EDF965C9D56E}">
      <dgm:prSet/>
      <dgm:spPr/>
      <dgm:t>
        <a:bodyPr/>
        <a:lstStyle/>
        <a:p>
          <a:endParaRPr lang="it-IT"/>
        </a:p>
      </dgm:t>
    </dgm:pt>
    <dgm:pt modelId="{B8197EE1-8792-4AA8-99C0-A9FF0EF4A526}" type="pres">
      <dgm:prSet presAssocID="{828BDA5F-20DD-4F3C-B409-2A717851E3B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9954FC2-313B-4208-AEC8-93871779ACA2}" type="pres">
      <dgm:prSet presAssocID="{B4C7623B-5B1D-4390-87D4-F07A025FE3F1}" presName="root1" presStyleCnt="0"/>
      <dgm:spPr/>
    </dgm:pt>
    <dgm:pt modelId="{D84583DB-5E06-4A63-A5F6-2665B1BAEE1E}" type="pres">
      <dgm:prSet presAssocID="{B4C7623B-5B1D-4390-87D4-F07A025FE3F1}" presName="LevelOneTextNode" presStyleLbl="node0" presStyleIdx="0" presStyleCnt="1" custScaleX="160763" custScaleY="133602" custLinFactNeighborX="-2299" custLinFactNeighborY="-167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6473E24-63B9-4A1F-BC2B-A421FFCABA54}" type="pres">
      <dgm:prSet presAssocID="{B4C7623B-5B1D-4390-87D4-F07A025FE3F1}" presName="level2hierChild" presStyleCnt="0"/>
      <dgm:spPr/>
    </dgm:pt>
    <dgm:pt modelId="{D6B52FD6-118F-4EF7-9EB8-850EAC6832F7}" type="pres">
      <dgm:prSet presAssocID="{3DD3E43D-4D09-48C6-8A14-560C59164D95}" presName="conn2-1" presStyleLbl="parChTrans1D2" presStyleIdx="0" presStyleCnt="1"/>
      <dgm:spPr/>
      <dgm:t>
        <a:bodyPr/>
        <a:lstStyle/>
        <a:p>
          <a:endParaRPr lang="it-IT"/>
        </a:p>
      </dgm:t>
    </dgm:pt>
    <dgm:pt modelId="{7E12D8F9-E0A5-4497-9CAD-7F99B54019FE}" type="pres">
      <dgm:prSet presAssocID="{3DD3E43D-4D09-48C6-8A14-560C59164D95}" presName="connTx" presStyleLbl="parChTrans1D2" presStyleIdx="0" presStyleCnt="1"/>
      <dgm:spPr/>
      <dgm:t>
        <a:bodyPr/>
        <a:lstStyle/>
        <a:p>
          <a:endParaRPr lang="it-IT"/>
        </a:p>
      </dgm:t>
    </dgm:pt>
    <dgm:pt modelId="{869326C6-AD8C-427E-A1B3-CDC00921C7E9}" type="pres">
      <dgm:prSet presAssocID="{F39CEA76-9C47-4ABB-9975-FB3B1B0DFCEB}" presName="root2" presStyleCnt="0"/>
      <dgm:spPr/>
    </dgm:pt>
    <dgm:pt modelId="{E5FBDCEE-55E3-4F9E-B77C-B14145621DF7}" type="pres">
      <dgm:prSet presAssocID="{F39CEA76-9C47-4ABB-9975-FB3B1B0DFCEB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1A1A78A-07F3-4E40-B50A-2F11598829D2}" type="pres">
      <dgm:prSet presAssocID="{F39CEA76-9C47-4ABB-9975-FB3B1B0DFCEB}" presName="level3hierChild" presStyleCnt="0"/>
      <dgm:spPr/>
    </dgm:pt>
    <dgm:pt modelId="{D3C971FA-A9F3-454F-B17B-F2F244A58F06}" type="pres">
      <dgm:prSet presAssocID="{84914461-C0EA-436D-A8B6-A955B265F262}" presName="conn2-1" presStyleLbl="parChTrans1D3" presStyleIdx="0" presStyleCnt="3"/>
      <dgm:spPr/>
      <dgm:t>
        <a:bodyPr/>
        <a:lstStyle/>
        <a:p>
          <a:endParaRPr lang="it-IT"/>
        </a:p>
      </dgm:t>
    </dgm:pt>
    <dgm:pt modelId="{A167623B-A30B-4132-878F-B8FDF9F5423B}" type="pres">
      <dgm:prSet presAssocID="{84914461-C0EA-436D-A8B6-A955B265F262}" presName="connTx" presStyleLbl="parChTrans1D3" presStyleIdx="0" presStyleCnt="3"/>
      <dgm:spPr/>
      <dgm:t>
        <a:bodyPr/>
        <a:lstStyle/>
        <a:p>
          <a:endParaRPr lang="it-IT"/>
        </a:p>
      </dgm:t>
    </dgm:pt>
    <dgm:pt modelId="{DEF13EFC-0C69-4965-AA6C-3AE55C1C251F}" type="pres">
      <dgm:prSet presAssocID="{56B9069A-6020-4AC1-B79F-AF0A49872603}" presName="root2" presStyleCnt="0"/>
      <dgm:spPr/>
    </dgm:pt>
    <dgm:pt modelId="{5CDF7A08-8E83-46D1-9D64-AFA4D7B7AE59}" type="pres">
      <dgm:prSet presAssocID="{56B9069A-6020-4AC1-B79F-AF0A49872603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81FA6B8-8774-4F59-9D91-8EEBD4904021}" type="pres">
      <dgm:prSet presAssocID="{56B9069A-6020-4AC1-B79F-AF0A49872603}" presName="level3hierChild" presStyleCnt="0"/>
      <dgm:spPr/>
    </dgm:pt>
    <dgm:pt modelId="{7DA62EA5-B057-44B7-AC4E-247934388DEA}" type="pres">
      <dgm:prSet presAssocID="{47F973A8-6A64-4D79-B51A-A8E8138B0510}" presName="conn2-1" presStyleLbl="parChTrans1D3" presStyleIdx="1" presStyleCnt="3"/>
      <dgm:spPr/>
      <dgm:t>
        <a:bodyPr/>
        <a:lstStyle/>
        <a:p>
          <a:endParaRPr lang="it-IT"/>
        </a:p>
      </dgm:t>
    </dgm:pt>
    <dgm:pt modelId="{53351337-00AD-4A7A-9204-A00DEC9BCCFE}" type="pres">
      <dgm:prSet presAssocID="{47F973A8-6A64-4D79-B51A-A8E8138B0510}" presName="connTx" presStyleLbl="parChTrans1D3" presStyleIdx="1" presStyleCnt="3"/>
      <dgm:spPr/>
      <dgm:t>
        <a:bodyPr/>
        <a:lstStyle/>
        <a:p>
          <a:endParaRPr lang="it-IT"/>
        </a:p>
      </dgm:t>
    </dgm:pt>
    <dgm:pt modelId="{92532578-4084-4133-B9C2-C0C84DD5FD3B}" type="pres">
      <dgm:prSet presAssocID="{FF99574F-7555-4CE9-924D-3F4022C8A320}" presName="root2" presStyleCnt="0"/>
      <dgm:spPr/>
    </dgm:pt>
    <dgm:pt modelId="{2AF387BE-4CA0-4B67-AA45-4B3A9ABF07AA}" type="pres">
      <dgm:prSet presAssocID="{FF99574F-7555-4CE9-924D-3F4022C8A320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3D6D7BF-D92C-4CB1-AF25-02B2FBC1AD76}" type="pres">
      <dgm:prSet presAssocID="{FF99574F-7555-4CE9-924D-3F4022C8A320}" presName="level3hierChild" presStyleCnt="0"/>
      <dgm:spPr/>
    </dgm:pt>
    <dgm:pt modelId="{D40241DF-C6AF-475D-93F3-D46B8879162A}" type="pres">
      <dgm:prSet presAssocID="{3EFCC8BE-E911-4D2C-91B3-CBC73D629628}" presName="conn2-1" presStyleLbl="parChTrans1D3" presStyleIdx="2" presStyleCnt="3"/>
      <dgm:spPr/>
      <dgm:t>
        <a:bodyPr/>
        <a:lstStyle/>
        <a:p>
          <a:endParaRPr lang="it-IT"/>
        </a:p>
      </dgm:t>
    </dgm:pt>
    <dgm:pt modelId="{95FE8AA5-B313-4ADA-A10B-9265A10FEC96}" type="pres">
      <dgm:prSet presAssocID="{3EFCC8BE-E911-4D2C-91B3-CBC73D629628}" presName="connTx" presStyleLbl="parChTrans1D3" presStyleIdx="2" presStyleCnt="3"/>
      <dgm:spPr/>
      <dgm:t>
        <a:bodyPr/>
        <a:lstStyle/>
        <a:p>
          <a:endParaRPr lang="it-IT"/>
        </a:p>
      </dgm:t>
    </dgm:pt>
    <dgm:pt modelId="{8BA520D1-02C5-4F33-9283-35325E81F1B0}" type="pres">
      <dgm:prSet presAssocID="{1587CE97-868E-4BE1-B78D-96DE271BF9E4}" presName="root2" presStyleCnt="0"/>
      <dgm:spPr/>
    </dgm:pt>
    <dgm:pt modelId="{C6587F47-A028-4C69-8FDD-C8CC39BB0E58}" type="pres">
      <dgm:prSet presAssocID="{1587CE97-868E-4BE1-B78D-96DE271BF9E4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5950ED5-E42F-4114-B149-80518D124D45}" type="pres">
      <dgm:prSet presAssocID="{1587CE97-868E-4BE1-B78D-96DE271BF9E4}" presName="level3hierChild" presStyleCnt="0"/>
      <dgm:spPr/>
    </dgm:pt>
  </dgm:ptLst>
  <dgm:cxnLst>
    <dgm:cxn modelId="{5C6DB4B9-C9E0-42FF-81ED-CBCF2CA7F21B}" srcId="{B4C7623B-5B1D-4390-87D4-F07A025FE3F1}" destId="{F39CEA76-9C47-4ABB-9975-FB3B1B0DFCEB}" srcOrd="0" destOrd="0" parTransId="{3DD3E43D-4D09-48C6-8A14-560C59164D95}" sibTransId="{A57706F2-7A09-4BAE-BBF0-40CD41547552}"/>
    <dgm:cxn modelId="{84A07DA1-80D9-4348-84AF-6AA2363A1E2D}" type="presOf" srcId="{F39CEA76-9C47-4ABB-9975-FB3B1B0DFCEB}" destId="{E5FBDCEE-55E3-4F9E-B77C-B14145621DF7}" srcOrd="0" destOrd="0" presId="urn:microsoft.com/office/officeart/2005/8/layout/hierarchy2"/>
    <dgm:cxn modelId="{4F3BA132-A896-4921-A79F-F4E8E9B8099A}" type="presOf" srcId="{3EFCC8BE-E911-4D2C-91B3-CBC73D629628}" destId="{D40241DF-C6AF-475D-93F3-D46B8879162A}" srcOrd="0" destOrd="0" presId="urn:microsoft.com/office/officeart/2005/8/layout/hierarchy2"/>
    <dgm:cxn modelId="{074BECF7-29B1-4DF2-A0AE-D4B23B6231E2}" type="presOf" srcId="{FF99574F-7555-4CE9-924D-3F4022C8A320}" destId="{2AF387BE-4CA0-4B67-AA45-4B3A9ABF07AA}" srcOrd="0" destOrd="0" presId="urn:microsoft.com/office/officeart/2005/8/layout/hierarchy2"/>
    <dgm:cxn modelId="{34B8930D-3A82-4DD5-9983-E8693489BCDC}" type="presOf" srcId="{3DD3E43D-4D09-48C6-8A14-560C59164D95}" destId="{D6B52FD6-118F-4EF7-9EB8-850EAC6832F7}" srcOrd="0" destOrd="0" presId="urn:microsoft.com/office/officeart/2005/8/layout/hierarchy2"/>
    <dgm:cxn modelId="{44286D93-C3D2-484F-8EAA-4E1B4D7401B3}" srcId="{F39CEA76-9C47-4ABB-9975-FB3B1B0DFCEB}" destId="{56B9069A-6020-4AC1-B79F-AF0A49872603}" srcOrd="0" destOrd="0" parTransId="{84914461-C0EA-436D-A8B6-A955B265F262}" sibTransId="{418224E6-9813-43D5-8E70-57C93D43D5E7}"/>
    <dgm:cxn modelId="{2A2C5406-D8C9-442F-BD12-EDF965C9D56E}" srcId="{F39CEA76-9C47-4ABB-9975-FB3B1B0DFCEB}" destId="{1587CE97-868E-4BE1-B78D-96DE271BF9E4}" srcOrd="2" destOrd="0" parTransId="{3EFCC8BE-E911-4D2C-91B3-CBC73D629628}" sibTransId="{32443B21-4812-4161-AAA1-1891161F4C18}"/>
    <dgm:cxn modelId="{B8F9CF9C-1825-497E-AF33-0F71426CCECD}" type="presOf" srcId="{1587CE97-868E-4BE1-B78D-96DE271BF9E4}" destId="{C6587F47-A028-4C69-8FDD-C8CC39BB0E58}" srcOrd="0" destOrd="0" presId="urn:microsoft.com/office/officeart/2005/8/layout/hierarchy2"/>
    <dgm:cxn modelId="{F5F694EC-0A5F-409D-BE5F-5E99B899EAE1}" srcId="{828BDA5F-20DD-4F3C-B409-2A717851E3B2}" destId="{B4C7623B-5B1D-4390-87D4-F07A025FE3F1}" srcOrd="0" destOrd="0" parTransId="{872D3716-8F8B-4619-9C7A-E931C529FA45}" sibTransId="{0B8B25AF-39D9-4B6D-BEA7-954E4B95F073}"/>
    <dgm:cxn modelId="{1963847E-7163-456C-9E35-F2A027610E20}" type="presOf" srcId="{B4C7623B-5B1D-4390-87D4-F07A025FE3F1}" destId="{D84583DB-5E06-4A63-A5F6-2665B1BAEE1E}" srcOrd="0" destOrd="0" presId="urn:microsoft.com/office/officeart/2005/8/layout/hierarchy2"/>
    <dgm:cxn modelId="{21E2575A-94B8-4777-906D-269BC3C0996D}" type="presOf" srcId="{47F973A8-6A64-4D79-B51A-A8E8138B0510}" destId="{7DA62EA5-B057-44B7-AC4E-247934388DEA}" srcOrd="0" destOrd="0" presId="urn:microsoft.com/office/officeart/2005/8/layout/hierarchy2"/>
    <dgm:cxn modelId="{6400D3FB-10A5-4DB5-813A-1089739744A9}" type="presOf" srcId="{84914461-C0EA-436D-A8B6-A955B265F262}" destId="{D3C971FA-A9F3-454F-B17B-F2F244A58F06}" srcOrd="0" destOrd="0" presId="urn:microsoft.com/office/officeart/2005/8/layout/hierarchy2"/>
    <dgm:cxn modelId="{2B72AE3A-D210-4A17-AA3C-B1666BA85813}" type="presOf" srcId="{3EFCC8BE-E911-4D2C-91B3-CBC73D629628}" destId="{95FE8AA5-B313-4ADA-A10B-9265A10FEC96}" srcOrd="1" destOrd="0" presId="urn:microsoft.com/office/officeart/2005/8/layout/hierarchy2"/>
    <dgm:cxn modelId="{329E841B-1544-4A34-8B63-1C2A949F0CCD}" type="presOf" srcId="{84914461-C0EA-436D-A8B6-A955B265F262}" destId="{A167623B-A30B-4132-878F-B8FDF9F5423B}" srcOrd="1" destOrd="0" presId="urn:microsoft.com/office/officeart/2005/8/layout/hierarchy2"/>
    <dgm:cxn modelId="{07434669-40A1-463D-984A-C09B4AB14AA3}" type="presOf" srcId="{47F973A8-6A64-4D79-B51A-A8E8138B0510}" destId="{53351337-00AD-4A7A-9204-A00DEC9BCCFE}" srcOrd="1" destOrd="0" presId="urn:microsoft.com/office/officeart/2005/8/layout/hierarchy2"/>
    <dgm:cxn modelId="{A3230E3A-BEFF-4DE7-B469-1B86250E5B60}" srcId="{F39CEA76-9C47-4ABB-9975-FB3B1B0DFCEB}" destId="{FF99574F-7555-4CE9-924D-3F4022C8A320}" srcOrd="1" destOrd="0" parTransId="{47F973A8-6A64-4D79-B51A-A8E8138B0510}" sibTransId="{4F9189CC-4AB5-43C1-A436-958CB0CD002B}"/>
    <dgm:cxn modelId="{FC8D7180-2796-4F7F-91D2-C19952F31471}" type="presOf" srcId="{56B9069A-6020-4AC1-B79F-AF0A49872603}" destId="{5CDF7A08-8E83-46D1-9D64-AFA4D7B7AE59}" srcOrd="0" destOrd="0" presId="urn:microsoft.com/office/officeart/2005/8/layout/hierarchy2"/>
    <dgm:cxn modelId="{01EFEEBB-8563-4E33-86E2-E411EB45E7AD}" type="presOf" srcId="{3DD3E43D-4D09-48C6-8A14-560C59164D95}" destId="{7E12D8F9-E0A5-4497-9CAD-7F99B54019FE}" srcOrd="1" destOrd="0" presId="urn:microsoft.com/office/officeart/2005/8/layout/hierarchy2"/>
    <dgm:cxn modelId="{31E9CE35-0680-4F8E-BD6B-C20B8395B4EB}" type="presOf" srcId="{828BDA5F-20DD-4F3C-B409-2A717851E3B2}" destId="{B8197EE1-8792-4AA8-99C0-A9FF0EF4A526}" srcOrd="0" destOrd="0" presId="urn:microsoft.com/office/officeart/2005/8/layout/hierarchy2"/>
    <dgm:cxn modelId="{CF6B7034-1072-468D-8999-BF8914514FE0}" type="presParOf" srcId="{B8197EE1-8792-4AA8-99C0-A9FF0EF4A526}" destId="{E9954FC2-313B-4208-AEC8-93871779ACA2}" srcOrd="0" destOrd="0" presId="urn:microsoft.com/office/officeart/2005/8/layout/hierarchy2"/>
    <dgm:cxn modelId="{9416662A-14FF-4AE6-9A50-BEA82C495C66}" type="presParOf" srcId="{E9954FC2-313B-4208-AEC8-93871779ACA2}" destId="{D84583DB-5E06-4A63-A5F6-2665B1BAEE1E}" srcOrd="0" destOrd="0" presId="urn:microsoft.com/office/officeart/2005/8/layout/hierarchy2"/>
    <dgm:cxn modelId="{E0E2FFC6-989A-443D-AD9D-AF30F8D99210}" type="presParOf" srcId="{E9954FC2-313B-4208-AEC8-93871779ACA2}" destId="{46473E24-63B9-4A1F-BC2B-A421FFCABA54}" srcOrd="1" destOrd="0" presId="urn:microsoft.com/office/officeart/2005/8/layout/hierarchy2"/>
    <dgm:cxn modelId="{7A8AD213-DCE8-4272-AFD9-6395D15F7F51}" type="presParOf" srcId="{46473E24-63B9-4A1F-BC2B-A421FFCABA54}" destId="{D6B52FD6-118F-4EF7-9EB8-850EAC6832F7}" srcOrd="0" destOrd="0" presId="urn:microsoft.com/office/officeart/2005/8/layout/hierarchy2"/>
    <dgm:cxn modelId="{1F205DD5-B35D-4D96-BFCE-7D12373D34CB}" type="presParOf" srcId="{D6B52FD6-118F-4EF7-9EB8-850EAC6832F7}" destId="{7E12D8F9-E0A5-4497-9CAD-7F99B54019FE}" srcOrd="0" destOrd="0" presId="urn:microsoft.com/office/officeart/2005/8/layout/hierarchy2"/>
    <dgm:cxn modelId="{8AD8C886-F518-4AA1-9D1D-9C2E1E220838}" type="presParOf" srcId="{46473E24-63B9-4A1F-BC2B-A421FFCABA54}" destId="{869326C6-AD8C-427E-A1B3-CDC00921C7E9}" srcOrd="1" destOrd="0" presId="urn:microsoft.com/office/officeart/2005/8/layout/hierarchy2"/>
    <dgm:cxn modelId="{752E3612-EFBE-4642-BCCC-128FA9A3766D}" type="presParOf" srcId="{869326C6-AD8C-427E-A1B3-CDC00921C7E9}" destId="{E5FBDCEE-55E3-4F9E-B77C-B14145621DF7}" srcOrd="0" destOrd="0" presId="urn:microsoft.com/office/officeart/2005/8/layout/hierarchy2"/>
    <dgm:cxn modelId="{7A710E7E-D932-4100-9006-D55A638022C7}" type="presParOf" srcId="{869326C6-AD8C-427E-A1B3-CDC00921C7E9}" destId="{21A1A78A-07F3-4E40-B50A-2F11598829D2}" srcOrd="1" destOrd="0" presId="urn:microsoft.com/office/officeart/2005/8/layout/hierarchy2"/>
    <dgm:cxn modelId="{891EFD1B-0A6C-4F56-AAA8-EB2A1C329D90}" type="presParOf" srcId="{21A1A78A-07F3-4E40-B50A-2F11598829D2}" destId="{D3C971FA-A9F3-454F-B17B-F2F244A58F06}" srcOrd="0" destOrd="0" presId="urn:microsoft.com/office/officeart/2005/8/layout/hierarchy2"/>
    <dgm:cxn modelId="{0AEB0E5D-691F-4D0F-8783-4D94B4923316}" type="presParOf" srcId="{D3C971FA-A9F3-454F-B17B-F2F244A58F06}" destId="{A167623B-A30B-4132-878F-B8FDF9F5423B}" srcOrd="0" destOrd="0" presId="urn:microsoft.com/office/officeart/2005/8/layout/hierarchy2"/>
    <dgm:cxn modelId="{EB72B54B-DB64-4D58-B1B7-0B2C4EB83DD8}" type="presParOf" srcId="{21A1A78A-07F3-4E40-B50A-2F11598829D2}" destId="{DEF13EFC-0C69-4965-AA6C-3AE55C1C251F}" srcOrd="1" destOrd="0" presId="urn:microsoft.com/office/officeart/2005/8/layout/hierarchy2"/>
    <dgm:cxn modelId="{DBE53EA4-C2B9-4661-A06A-6E988BFA6BA9}" type="presParOf" srcId="{DEF13EFC-0C69-4965-AA6C-3AE55C1C251F}" destId="{5CDF7A08-8E83-46D1-9D64-AFA4D7B7AE59}" srcOrd="0" destOrd="0" presId="urn:microsoft.com/office/officeart/2005/8/layout/hierarchy2"/>
    <dgm:cxn modelId="{059E73B3-736D-4A4E-B0EC-95893FDE977B}" type="presParOf" srcId="{DEF13EFC-0C69-4965-AA6C-3AE55C1C251F}" destId="{481FA6B8-8774-4F59-9D91-8EEBD4904021}" srcOrd="1" destOrd="0" presId="urn:microsoft.com/office/officeart/2005/8/layout/hierarchy2"/>
    <dgm:cxn modelId="{5B7C0266-542A-4783-BF11-F4B78F4F1149}" type="presParOf" srcId="{21A1A78A-07F3-4E40-B50A-2F11598829D2}" destId="{7DA62EA5-B057-44B7-AC4E-247934388DEA}" srcOrd="2" destOrd="0" presId="urn:microsoft.com/office/officeart/2005/8/layout/hierarchy2"/>
    <dgm:cxn modelId="{01608B25-86CF-4978-A3E4-E95F59545F75}" type="presParOf" srcId="{7DA62EA5-B057-44B7-AC4E-247934388DEA}" destId="{53351337-00AD-4A7A-9204-A00DEC9BCCFE}" srcOrd="0" destOrd="0" presId="urn:microsoft.com/office/officeart/2005/8/layout/hierarchy2"/>
    <dgm:cxn modelId="{F6508C22-453A-45CD-8F1A-FFF64D068ED4}" type="presParOf" srcId="{21A1A78A-07F3-4E40-B50A-2F11598829D2}" destId="{92532578-4084-4133-B9C2-C0C84DD5FD3B}" srcOrd="3" destOrd="0" presId="urn:microsoft.com/office/officeart/2005/8/layout/hierarchy2"/>
    <dgm:cxn modelId="{04C37608-A6F9-436C-B9E1-16F2292F627C}" type="presParOf" srcId="{92532578-4084-4133-B9C2-C0C84DD5FD3B}" destId="{2AF387BE-4CA0-4B67-AA45-4B3A9ABF07AA}" srcOrd="0" destOrd="0" presId="urn:microsoft.com/office/officeart/2005/8/layout/hierarchy2"/>
    <dgm:cxn modelId="{D746B99C-25C9-4C3E-B696-D8DFEFCBE0A9}" type="presParOf" srcId="{92532578-4084-4133-B9C2-C0C84DD5FD3B}" destId="{D3D6D7BF-D92C-4CB1-AF25-02B2FBC1AD76}" srcOrd="1" destOrd="0" presId="urn:microsoft.com/office/officeart/2005/8/layout/hierarchy2"/>
    <dgm:cxn modelId="{CE0B81E3-C59C-46AD-8795-0A5669F747A4}" type="presParOf" srcId="{21A1A78A-07F3-4E40-B50A-2F11598829D2}" destId="{D40241DF-C6AF-475D-93F3-D46B8879162A}" srcOrd="4" destOrd="0" presId="urn:microsoft.com/office/officeart/2005/8/layout/hierarchy2"/>
    <dgm:cxn modelId="{064CCDF7-F8D9-4DD8-B290-99B5A478C5E4}" type="presParOf" srcId="{D40241DF-C6AF-475D-93F3-D46B8879162A}" destId="{95FE8AA5-B313-4ADA-A10B-9265A10FEC96}" srcOrd="0" destOrd="0" presId="urn:microsoft.com/office/officeart/2005/8/layout/hierarchy2"/>
    <dgm:cxn modelId="{DE32BEFD-3B9B-46D4-BBE7-60860FFBE9B1}" type="presParOf" srcId="{21A1A78A-07F3-4E40-B50A-2F11598829D2}" destId="{8BA520D1-02C5-4F33-9283-35325E81F1B0}" srcOrd="5" destOrd="0" presId="urn:microsoft.com/office/officeart/2005/8/layout/hierarchy2"/>
    <dgm:cxn modelId="{122BD2CC-C57D-4CB3-B954-227DC6A1B112}" type="presParOf" srcId="{8BA520D1-02C5-4F33-9283-35325E81F1B0}" destId="{C6587F47-A028-4C69-8FDD-C8CC39BB0E58}" srcOrd="0" destOrd="0" presId="urn:microsoft.com/office/officeart/2005/8/layout/hierarchy2"/>
    <dgm:cxn modelId="{B5E8E5A2-460C-421E-8BAC-824D5C3AAE6E}" type="presParOf" srcId="{8BA520D1-02C5-4F33-9283-35325E81F1B0}" destId="{A5950ED5-E42F-4114-B149-80518D124D4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4583DB-5E06-4A63-A5F6-2665B1BAEE1E}">
      <dsp:nvSpPr>
        <dsp:cNvPr id="0" name=""/>
        <dsp:cNvSpPr/>
      </dsp:nvSpPr>
      <dsp:spPr>
        <a:xfrm>
          <a:off x="9465" y="1214617"/>
          <a:ext cx="3093776" cy="1285540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/>
            <a:t>ATLAS ECM</a:t>
          </a:r>
          <a:endParaRPr lang="it-IT" sz="3000" kern="1200" dirty="0"/>
        </a:p>
      </dsp:txBody>
      <dsp:txXfrm>
        <a:off x="9465" y="1214617"/>
        <a:ext cx="3093776" cy="1285540"/>
      </dsp:txXfrm>
    </dsp:sp>
    <dsp:sp modelId="{D6B52FD6-118F-4EF7-9EB8-850EAC6832F7}">
      <dsp:nvSpPr>
        <dsp:cNvPr id="0" name=""/>
        <dsp:cNvSpPr/>
      </dsp:nvSpPr>
      <dsp:spPr>
        <a:xfrm>
          <a:off x="3103242" y="1834075"/>
          <a:ext cx="769773" cy="46624"/>
        </a:xfrm>
        <a:custGeom>
          <a:avLst/>
          <a:gdLst/>
          <a:ahLst/>
          <a:cxnLst/>
          <a:rect l="0" t="0" r="0" b="0"/>
          <a:pathLst>
            <a:path>
              <a:moveTo>
                <a:pt x="0" y="23312"/>
              </a:moveTo>
              <a:lnTo>
                <a:pt x="769773" y="233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3468885" y="1838143"/>
        <a:ext cx="38488" cy="38488"/>
      </dsp:txXfrm>
    </dsp:sp>
    <dsp:sp modelId="{E5FBDCEE-55E3-4F9E-B77C-B14145621DF7}">
      <dsp:nvSpPr>
        <dsp:cNvPr id="0" name=""/>
        <dsp:cNvSpPr/>
      </dsp:nvSpPr>
      <dsp:spPr>
        <a:xfrm>
          <a:off x="3873016" y="1376279"/>
          <a:ext cx="1924433" cy="962216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6 Grandezze</a:t>
          </a:r>
          <a:endParaRPr lang="it-IT" sz="3200" kern="1200" dirty="0"/>
        </a:p>
      </dsp:txBody>
      <dsp:txXfrm>
        <a:off x="3873016" y="1376279"/>
        <a:ext cx="1924433" cy="962216"/>
      </dsp:txXfrm>
    </dsp:sp>
    <dsp:sp modelId="{D3C971FA-A9F3-454F-B17B-F2F244A58F06}">
      <dsp:nvSpPr>
        <dsp:cNvPr id="0" name=""/>
        <dsp:cNvSpPr/>
      </dsp:nvSpPr>
      <dsp:spPr>
        <a:xfrm rot="18289469">
          <a:off x="5508354" y="1280801"/>
          <a:ext cx="1347962" cy="46624"/>
        </a:xfrm>
        <a:custGeom>
          <a:avLst/>
          <a:gdLst/>
          <a:ahLst/>
          <a:cxnLst/>
          <a:rect l="0" t="0" r="0" b="0"/>
          <a:pathLst>
            <a:path>
              <a:moveTo>
                <a:pt x="0" y="23312"/>
              </a:moveTo>
              <a:lnTo>
                <a:pt x="1347962" y="233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8289469">
        <a:off x="6148636" y="1270414"/>
        <a:ext cx="67398" cy="67398"/>
      </dsp:txXfrm>
    </dsp:sp>
    <dsp:sp modelId="{5CDF7A08-8E83-46D1-9D64-AFA4D7B7AE59}">
      <dsp:nvSpPr>
        <dsp:cNvPr id="0" name=""/>
        <dsp:cNvSpPr/>
      </dsp:nvSpPr>
      <dsp:spPr>
        <a:xfrm>
          <a:off x="6567222" y="269730"/>
          <a:ext cx="1924433" cy="962216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1 rango</a:t>
          </a:r>
          <a:endParaRPr lang="it-IT" sz="3200" kern="1200" dirty="0"/>
        </a:p>
      </dsp:txBody>
      <dsp:txXfrm>
        <a:off x="6567222" y="269730"/>
        <a:ext cx="1924433" cy="962216"/>
      </dsp:txXfrm>
    </dsp:sp>
    <dsp:sp modelId="{7DA62EA5-B057-44B7-AC4E-247934388DEA}">
      <dsp:nvSpPr>
        <dsp:cNvPr id="0" name=""/>
        <dsp:cNvSpPr/>
      </dsp:nvSpPr>
      <dsp:spPr>
        <a:xfrm>
          <a:off x="5797449" y="1834075"/>
          <a:ext cx="769773" cy="46624"/>
        </a:xfrm>
        <a:custGeom>
          <a:avLst/>
          <a:gdLst/>
          <a:ahLst/>
          <a:cxnLst/>
          <a:rect l="0" t="0" r="0" b="0"/>
          <a:pathLst>
            <a:path>
              <a:moveTo>
                <a:pt x="0" y="23312"/>
              </a:moveTo>
              <a:lnTo>
                <a:pt x="769773" y="233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6163091" y="1838143"/>
        <a:ext cx="38488" cy="38488"/>
      </dsp:txXfrm>
    </dsp:sp>
    <dsp:sp modelId="{2AF387BE-4CA0-4B67-AA45-4B3A9ABF07AA}">
      <dsp:nvSpPr>
        <dsp:cNvPr id="0" name=""/>
        <dsp:cNvSpPr/>
      </dsp:nvSpPr>
      <dsp:spPr>
        <a:xfrm>
          <a:off x="6567222" y="1376279"/>
          <a:ext cx="1924433" cy="962216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2 ranghi</a:t>
          </a:r>
          <a:endParaRPr lang="it-IT" sz="3200" kern="1200" dirty="0"/>
        </a:p>
      </dsp:txBody>
      <dsp:txXfrm>
        <a:off x="6567222" y="1376279"/>
        <a:ext cx="1924433" cy="962216"/>
      </dsp:txXfrm>
    </dsp:sp>
    <dsp:sp modelId="{D40241DF-C6AF-475D-93F3-D46B8879162A}">
      <dsp:nvSpPr>
        <dsp:cNvPr id="0" name=""/>
        <dsp:cNvSpPr/>
      </dsp:nvSpPr>
      <dsp:spPr>
        <a:xfrm rot="3310531">
          <a:off x="5508354" y="2387350"/>
          <a:ext cx="1347962" cy="46624"/>
        </a:xfrm>
        <a:custGeom>
          <a:avLst/>
          <a:gdLst/>
          <a:ahLst/>
          <a:cxnLst/>
          <a:rect l="0" t="0" r="0" b="0"/>
          <a:pathLst>
            <a:path>
              <a:moveTo>
                <a:pt x="0" y="23312"/>
              </a:moveTo>
              <a:lnTo>
                <a:pt x="1347962" y="233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3310531">
        <a:off x="6148636" y="2376963"/>
        <a:ext cx="67398" cy="67398"/>
      </dsp:txXfrm>
    </dsp:sp>
    <dsp:sp modelId="{C6587F47-A028-4C69-8FDD-C8CC39BB0E58}">
      <dsp:nvSpPr>
        <dsp:cNvPr id="0" name=""/>
        <dsp:cNvSpPr/>
      </dsp:nvSpPr>
      <dsp:spPr>
        <a:xfrm>
          <a:off x="6567222" y="2482828"/>
          <a:ext cx="1924433" cy="962216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3 ranghi</a:t>
          </a:r>
          <a:endParaRPr lang="it-IT" sz="3200" kern="1200" dirty="0"/>
        </a:p>
      </dsp:txBody>
      <dsp:txXfrm>
        <a:off x="6567222" y="2482828"/>
        <a:ext cx="1924433" cy="96221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2101A-09AB-4DF3-AC53-79F0BC085A41}" type="datetimeFigureOut">
              <a:rPr lang="it-IT" smtClean="0"/>
              <a:pPr/>
              <a:t>14/02/2014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D971F-999C-406A-A13C-15698583AD1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D971F-999C-406A-A13C-15698583AD12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D971F-999C-406A-A13C-15698583AD12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D971F-999C-406A-A13C-15698583AD12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A8E83-432C-47CE-97BC-DE6E8B714217}" type="datetimeFigureOut">
              <a:rPr lang="it-IT" smtClean="0"/>
              <a:pPr/>
              <a:t>14/02/2014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12E7-AD63-48B5-86CA-E67B2C1F86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A8E83-432C-47CE-97BC-DE6E8B714217}" type="datetimeFigureOut">
              <a:rPr lang="it-IT" smtClean="0"/>
              <a:pPr/>
              <a:t>14/02/2014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12E7-AD63-48B5-86CA-E67B2C1F86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A8E83-432C-47CE-97BC-DE6E8B714217}" type="datetimeFigureOut">
              <a:rPr lang="it-IT" smtClean="0"/>
              <a:pPr/>
              <a:t>14/02/2014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12E7-AD63-48B5-86CA-E67B2C1F86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A8E83-432C-47CE-97BC-DE6E8B714217}" type="datetimeFigureOut">
              <a:rPr lang="it-IT" smtClean="0"/>
              <a:pPr/>
              <a:t>14/02/2014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12E7-AD63-48B5-86CA-E67B2C1F86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A8E83-432C-47CE-97BC-DE6E8B714217}" type="datetimeFigureOut">
              <a:rPr lang="it-IT" smtClean="0"/>
              <a:pPr/>
              <a:t>14/02/2014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12E7-AD63-48B5-86CA-E67B2C1F86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A8E83-432C-47CE-97BC-DE6E8B714217}" type="datetimeFigureOut">
              <a:rPr lang="it-IT" smtClean="0"/>
              <a:pPr/>
              <a:t>14/02/2014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12E7-AD63-48B5-86CA-E67B2C1F86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A8E83-432C-47CE-97BC-DE6E8B714217}" type="datetimeFigureOut">
              <a:rPr lang="it-IT" smtClean="0"/>
              <a:pPr/>
              <a:t>14/02/2014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12E7-AD63-48B5-86CA-E67B2C1F86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A8E83-432C-47CE-97BC-DE6E8B714217}" type="datetimeFigureOut">
              <a:rPr lang="it-IT" smtClean="0"/>
              <a:pPr/>
              <a:t>14/02/2014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12E7-AD63-48B5-86CA-E67B2C1F86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A8E83-432C-47CE-97BC-DE6E8B714217}" type="datetimeFigureOut">
              <a:rPr lang="it-IT" smtClean="0"/>
              <a:pPr/>
              <a:t>14/02/2014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12E7-AD63-48B5-86CA-E67B2C1F86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A8E83-432C-47CE-97BC-DE6E8B714217}" type="datetimeFigureOut">
              <a:rPr lang="it-IT" smtClean="0"/>
              <a:pPr/>
              <a:t>14/02/2014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12E7-AD63-48B5-86CA-E67B2C1F86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A8E83-432C-47CE-97BC-DE6E8B714217}" type="datetimeFigureOut">
              <a:rPr lang="it-IT" smtClean="0"/>
              <a:pPr/>
              <a:t>14/02/2014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12E7-AD63-48B5-86CA-E67B2C1F86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A8E83-432C-47CE-97BC-DE6E8B714217}" type="datetimeFigureOut">
              <a:rPr lang="it-IT" smtClean="0"/>
              <a:pPr/>
              <a:t>14/02/2014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12E7-AD63-48B5-86CA-E67B2C1F86B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sz="6600" b="1" dirty="0" smtClean="0"/>
              <a:t>ATLAS ed ATLAS-C-ECM</a:t>
            </a:r>
            <a:endParaRPr lang="it-IT" sz="66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648" y="5445224"/>
            <a:ext cx="6400800" cy="1296144"/>
          </a:xfrm>
        </p:spPr>
        <p:txBody>
          <a:bodyPr/>
          <a:lstStyle/>
          <a:p>
            <a:r>
              <a:rPr lang="it-IT" dirty="0" smtClean="0"/>
              <a:t>La nuova gamma di Aerotermi con motore Elettronico</a:t>
            </a:r>
            <a:endParaRPr lang="it-IT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88840"/>
            <a:ext cx="3265450" cy="344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060848"/>
            <a:ext cx="3240360" cy="337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mtClean="0"/>
              <a:t>Perché consuma meno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it-IT" b="1" smtClean="0"/>
              <a:t>Il motore lavora sempre nel suo punto di massima efficienza</a:t>
            </a:r>
          </a:p>
          <a:p>
            <a:pPr>
              <a:lnSpc>
                <a:spcPct val="90000"/>
              </a:lnSpc>
            </a:pPr>
            <a:r>
              <a:rPr lang="it-IT" b="1" smtClean="0"/>
              <a:t>Nel motore brushless i magneti permanenti del rotore generano in modo autonomo la potenza magnetizzante</a:t>
            </a:r>
          </a:p>
          <a:p>
            <a:pPr>
              <a:lnSpc>
                <a:spcPct val="90000"/>
              </a:lnSpc>
            </a:pPr>
            <a:r>
              <a:rPr lang="it-IT" b="1" smtClean="0"/>
              <a:t>Il motore funziona sempre alla velocità di sincronismo, di conseguenza non ci sono correnti indotte che ne riducono l’efficienza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de-DE" dirty="0" err="1" smtClean="0">
                <a:solidFill>
                  <a:srgbClr val="000000"/>
                </a:solidFill>
              </a:rPr>
              <a:t>Perdite</a:t>
            </a:r>
            <a:r>
              <a:rPr lang="de-DE" dirty="0" smtClean="0">
                <a:solidFill>
                  <a:srgbClr val="000000"/>
                </a:solidFill>
              </a:rPr>
              <a:t> di </a:t>
            </a:r>
            <a:r>
              <a:rPr lang="de-DE" dirty="0" err="1" smtClean="0">
                <a:solidFill>
                  <a:srgbClr val="000000"/>
                </a:solidFill>
              </a:rPr>
              <a:t>energia</a:t>
            </a:r>
            <a:r>
              <a:rPr lang="de-DE" dirty="0" smtClean="0">
                <a:solidFill>
                  <a:srgbClr val="000000"/>
                </a:solidFill>
              </a:rPr>
              <a:t> in </a:t>
            </a:r>
            <a:r>
              <a:rPr lang="de-DE" dirty="0" err="1" smtClean="0">
                <a:solidFill>
                  <a:srgbClr val="000000"/>
                </a:solidFill>
              </a:rPr>
              <a:t>un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motore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asincrono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ed</a:t>
            </a:r>
            <a:r>
              <a:rPr lang="de-DE" dirty="0" smtClean="0">
                <a:solidFill>
                  <a:srgbClr val="000000"/>
                </a:solidFill>
              </a:rPr>
              <a:t> in uno a </a:t>
            </a:r>
            <a:r>
              <a:rPr lang="de-DE" dirty="0" err="1" smtClean="0">
                <a:solidFill>
                  <a:srgbClr val="000000"/>
                </a:solidFill>
              </a:rPr>
              <a:t>magneti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permanenti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endParaRPr lang="it-IT" dirty="0" smtClean="0"/>
          </a:p>
        </p:txBody>
      </p:sp>
      <p:graphicFrame>
        <p:nvGraphicFramePr>
          <p:cNvPr id="9219" name="Object 4"/>
          <p:cNvGraphicFramePr>
            <a:graphicFrameLocks noChangeAspect="1"/>
          </p:cNvGraphicFramePr>
          <p:nvPr/>
        </p:nvGraphicFramePr>
        <p:xfrm>
          <a:off x="403225" y="2103438"/>
          <a:ext cx="3849688" cy="3659187"/>
        </p:xfrm>
        <a:graphic>
          <a:graphicData uri="http://schemas.openxmlformats.org/presentationml/2006/ole">
            <p:oleObj spid="_x0000_s1026" name="Microsoft Drawing" r:id="rId3" imgW="9147175" imgH="6303963" progId="MSDraw">
              <p:embed/>
            </p:oleObj>
          </a:graphicData>
        </a:graphic>
      </p:graphicFrame>
      <p:graphicFrame>
        <p:nvGraphicFramePr>
          <p:cNvPr id="9220" name="Object 5"/>
          <p:cNvGraphicFramePr>
            <a:graphicFrameLocks noChangeAspect="1"/>
          </p:cNvGraphicFramePr>
          <p:nvPr/>
        </p:nvGraphicFramePr>
        <p:xfrm>
          <a:off x="4643438" y="2127250"/>
          <a:ext cx="4173537" cy="3638550"/>
        </p:xfrm>
        <a:graphic>
          <a:graphicData uri="http://schemas.openxmlformats.org/presentationml/2006/ole">
            <p:oleObj spid="_x0000_s1027" name="Microsoft Drawing" r:id="rId4" imgW="9155113" imgH="6719888" progId="MSDraw">
              <p:embed/>
            </p:oleObj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4313" y="1643063"/>
            <a:ext cx="41640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>
              <a:lnSpc>
                <a:spcPct val="100000"/>
              </a:lnSpc>
              <a:spcBef>
                <a:spcPct val="0"/>
              </a:spcBef>
              <a:defRPr/>
            </a:pPr>
            <a:r>
              <a:rPr lang="de-DE" sz="1600" b="1" dirty="0" err="1" smtClean="0">
                <a:latin typeface="+mj-lt"/>
              </a:rPr>
              <a:t>Motore</a:t>
            </a:r>
            <a:r>
              <a:rPr lang="de-DE" sz="1600" b="1" dirty="0" smtClean="0">
                <a:latin typeface="+mj-lt"/>
              </a:rPr>
              <a:t> </a:t>
            </a:r>
            <a:r>
              <a:rPr lang="de-DE" sz="1600" b="1" dirty="0" err="1" smtClean="0">
                <a:latin typeface="+mj-lt"/>
              </a:rPr>
              <a:t>asincrono</a:t>
            </a:r>
            <a:r>
              <a:rPr lang="de-DE" sz="1600" b="1" dirty="0" smtClean="0">
                <a:latin typeface="+mj-lt"/>
              </a:rPr>
              <a:t> ad </a:t>
            </a:r>
            <a:r>
              <a:rPr lang="de-DE" sz="1600" b="1" dirty="0" err="1" smtClean="0">
                <a:latin typeface="+mj-lt"/>
              </a:rPr>
              <a:t>induzione</a:t>
            </a:r>
            <a:endParaRPr lang="de-DE" sz="1600" b="1" dirty="0">
              <a:latin typeface="+mj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483100" y="1643063"/>
            <a:ext cx="46053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>
              <a:lnSpc>
                <a:spcPct val="100000"/>
              </a:lnSpc>
              <a:spcBef>
                <a:spcPct val="0"/>
              </a:spcBef>
              <a:defRPr/>
            </a:pPr>
            <a:r>
              <a:rPr lang="de-DE" sz="1600" b="1" dirty="0" err="1" smtClean="0">
                <a:latin typeface="+mj-lt"/>
              </a:rPr>
              <a:t>Motore</a:t>
            </a:r>
            <a:r>
              <a:rPr lang="de-DE" sz="1600" b="1" dirty="0" smtClean="0">
                <a:latin typeface="+mj-lt"/>
              </a:rPr>
              <a:t> </a:t>
            </a:r>
            <a:r>
              <a:rPr lang="de-DE" sz="1600" b="1" dirty="0" err="1" smtClean="0">
                <a:latin typeface="+mj-lt"/>
              </a:rPr>
              <a:t>brushless</a:t>
            </a:r>
            <a:r>
              <a:rPr lang="de-DE" sz="1600" b="1" dirty="0" smtClean="0">
                <a:latin typeface="+mj-lt"/>
              </a:rPr>
              <a:t> a </a:t>
            </a:r>
            <a:r>
              <a:rPr lang="de-DE" sz="1600" b="1" dirty="0" err="1" smtClean="0">
                <a:latin typeface="+mj-lt"/>
              </a:rPr>
              <a:t>magneti</a:t>
            </a:r>
            <a:r>
              <a:rPr lang="de-DE" sz="1600" b="1" dirty="0" smtClean="0">
                <a:latin typeface="+mj-lt"/>
              </a:rPr>
              <a:t> </a:t>
            </a:r>
            <a:r>
              <a:rPr lang="de-DE" sz="1600" b="1" dirty="0" err="1" smtClean="0">
                <a:latin typeface="+mj-lt"/>
              </a:rPr>
              <a:t>permanenti</a:t>
            </a:r>
            <a:endParaRPr lang="de-DE" sz="1600" b="1" dirty="0">
              <a:latin typeface="+mj-lt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 noGrp="1"/>
          </p:cNvGraphicFramePr>
          <p:nvPr/>
        </p:nvGraphicFramePr>
        <p:xfrm>
          <a:off x="179512" y="404664"/>
          <a:ext cx="878497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581128"/>
            <a:ext cx="7931224" cy="2016224"/>
          </a:xfrm>
        </p:spPr>
        <p:txBody>
          <a:bodyPr>
            <a:normAutofit/>
          </a:bodyPr>
          <a:lstStyle/>
          <a:p>
            <a:r>
              <a:rPr lang="it-IT" dirty="0" smtClean="0"/>
              <a:t>Gli aerotermi ATLAS sono apparecchi progettati allo scopo di riscaldare ambienti industriali, commerciali e ricreativi. </a:t>
            </a:r>
            <a:endParaRPr lang="it-IT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57166"/>
            <a:ext cx="6072230" cy="400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/>
              <a:t>Componentistica ATLAS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b="1" dirty="0" smtClean="0"/>
              <a:t>Batteria di scambio: </a:t>
            </a:r>
            <a:r>
              <a:rPr lang="it-IT" dirty="0" smtClean="0"/>
              <a:t>tubi diametro 22mm in acciaio spessore 1 mm, oppure in rame spessore 0,75 mm.  Alette in alluminio bloccate meccanicamente mediante espansione meccanica dei tubi</a:t>
            </a:r>
          </a:p>
          <a:p>
            <a:r>
              <a:rPr lang="it-IT" b="1" dirty="0" smtClean="0"/>
              <a:t>Elettroventilatore: </a:t>
            </a:r>
            <a:r>
              <a:rPr lang="it-IT" dirty="0" smtClean="0"/>
              <a:t>la ventola risulta calettata direttamente sul rotore del motore elettrico, l’assieme è quindi bilanciato staticamente e dinamicamente</a:t>
            </a:r>
          </a:p>
          <a:p>
            <a:r>
              <a:rPr lang="it-IT" b="1" dirty="0" smtClean="0"/>
              <a:t>Motore:</a:t>
            </a:r>
            <a:r>
              <a:rPr lang="it-IT" dirty="0" smtClean="0"/>
              <a:t> del tipo a statore rotante, ermeticamente chiuso IP 54.  Alimentazione 230 volt monofase, velocità variabile</a:t>
            </a:r>
          </a:p>
          <a:p>
            <a:r>
              <a:rPr lang="it-IT" b="1" dirty="0" smtClean="0"/>
              <a:t>Cassa portante : </a:t>
            </a:r>
            <a:r>
              <a:rPr lang="it-IT" dirty="0" smtClean="0"/>
              <a:t>eseguita in lamiera zincata a caldo ZN 200 </a:t>
            </a:r>
            <a:r>
              <a:rPr lang="it-IT" dirty="0" err="1" smtClean="0"/>
              <a:t>preverniciata</a:t>
            </a:r>
            <a:r>
              <a:rPr lang="it-IT" dirty="0" smtClean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/>
        </p:nvGraphicFramePr>
        <p:xfrm>
          <a:off x="214282" y="1428736"/>
          <a:ext cx="8501122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dirty="0" smtClean="0"/>
              <a:t>Gamma </a:t>
            </a:r>
            <a:r>
              <a:rPr lang="it-IT" dirty="0" err="1" smtClean="0"/>
              <a:t>Atlas</a:t>
            </a:r>
            <a:r>
              <a:rPr lang="it-IT" dirty="0" smtClean="0"/>
              <a:t> ECM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395536" y="4077072"/>
          <a:ext cx="8228827" cy="2539232"/>
        </p:xfrm>
        <a:graphic>
          <a:graphicData uri="http://schemas.openxmlformats.org/drawingml/2006/table">
            <a:tbl>
              <a:tblPr/>
              <a:tblGrid>
                <a:gridCol w="1428109"/>
                <a:gridCol w="1410903"/>
                <a:gridCol w="1015160"/>
                <a:gridCol w="864607"/>
                <a:gridCol w="705451"/>
                <a:gridCol w="929132"/>
                <a:gridCol w="1015160"/>
                <a:gridCol w="860305"/>
              </a:tblGrid>
              <a:tr h="102326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SERIE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ATLAS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Fan Assembly CODE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ERP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η</a:t>
                      </a:r>
                      <a:r>
                        <a:rPr lang="it-IT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Category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Efficiency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grade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Power input Ped kW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7899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ATLAS </a:t>
                      </a:r>
                    </a:p>
                    <a:p>
                      <a:pPr algn="ctr" fontAlgn="ctr"/>
                      <a:r>
                        <a:rPr lang="de-DE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ECM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  <a:r>
                        <a:rPr lang="it-IT" sz="2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1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&lt; 0,125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78992">
                <a:tc vMerge="1">
                  <a:txBody>
                    <a:bodyPr/>
                    <a:lstStyle/>
                    <a:p>
                      <a:pPr algn="ctr" fontAlgn="ctr"/>
                      <a:endParaRPr lang="de-DE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  </a:t>
                      </a:r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9008072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29,3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(A, static)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43,1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0,128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7899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  3/4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9008074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(A, static)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44,1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0,166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7899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  5/6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9008076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(A, static)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0,346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5" name="Segnaposto contenuto 2"/>
          <p:cNvSpPr txBox="1">
            <a:spLocks/>
          </p:cNvSpPr>
          <p:nvPr/>
        </p:nvSpPr>
        <p:spPr>
          <a:xfrm>
            <a:off x="457200" y="1124744"/>
            <a:ext cx="8229600" cy="2880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grandezze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200" b="1" dirty="0" smtClean="0"/>
              <a:t>3 diverse batterie</a:t>
            </a:r>
            <a:endParaRPr kumimoji="0" lang="it-IT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Motore monofase 230 V 50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Hz</a:t>
            </a:r>
            <a:endParaRPr kumimoji="0" lang="it-IT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Inverter integrato all’interno del motore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200" b="1" dirty="0" smtClean="0"/>
              <a:t>Controllo della velocità con segnale 2-10 V</a:t>
            </a:r>
            <a:endParaRPr kumimoji="0" lang="it-IT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500" b="1" dirty="0" smtClean="0"/>
              <a:t>Conforme al </a:t>
            </a:r>
            <a:r>
              <a:rPr kumimoji="0" lang="it-IT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ErP</a:t>
            </a:r>
            <a:r>
              <a:rPr kumimoji="0" lang="it-IT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2015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79518" y="620680"/>
          <a:ext cx="8856976" cy="5874581"/>
        </p:xfrm>
        <a:graphic>
          <a:graphicData uri="http://schemas.openxmlformats.org/drawingml/2006/table">
            <a:tbl>
              <a:tblPr/>
              <a:tblGrid>
                <a:gridCol w="1059538"/>
                <a:gridCol w="374328"/>
                <a:gridCol w="412395"/>
                <a:gridCol w="412395"/>
                <a:gridCol w="412395"/>
                <a:gridCol w="412395"/>
                <a:gridCol w="412395"/>
                <a:gridCol w="412395"/>
                <a:gridCol w="412395"/>
                <a:gridCol w="412395"/>
                <a:gridCol w="412395"/>
                <a:gridCol w="412395"/>
                <a:gridCol w="412395"/>
                <a:gridCol w="412395"/>
                <a:gridCol w="412395"/>
                <a:gridCol w="412395"/>
                <a:gridCol w="412395"/>
                <a:gridCol w="412395"/>
                <a:gridCol w="412395"/>
                <a:gridCol w="412395"/>
              </a:tblGrid>
              <a:tr h="24291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Model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ATLAS A 21 ECM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ATLAS A 22 ECM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ATLAS A 23 ECM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8218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Inverter Tension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218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Speed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rpm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821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Air flow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it-IT" sz="1000" b="1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86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Power consum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2189"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291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Model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ATLAS A 31 ECM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ATLAS A 32 ECM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ATLAS A 33 ECM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8218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Inverter Tension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218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Speed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rpm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821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Air flow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it-IT" sz="1000" b="1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86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Power consum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2189"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291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Model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ATLAS A 41 ECM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ATLAS A 42 ECM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ATLAS A 43 ECM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8218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Inverter Tension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218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Speed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rpm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821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Air flow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it-IT" sz="1000" b="1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86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Power consumption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2189"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291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Model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ATLAS A 51 ECM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ATLAS A 52 ECM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ATLAS A 53 ECM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8218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Inverter Tension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218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Speed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rpm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821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Air flow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it-IT" sz="1000" b="1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86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Power consum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2189"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291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Model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ATLAS A 61 ECM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ATLAS A 62 ECM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ATLAS A 63 ECM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8218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Inverter Tension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218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Speed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rpm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821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Air flow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it-IT" sz="1000" b="1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86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Power consum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5400" dirty="0" smtClean="0"/>
              <a:t>ATLAS C</a:t>
            </a:r>
            <a:r>
              <a:rPr lang="it-IT" dirty="0" smtClean="0"/>
              <a:t>– </a:t>
            </a:r>
            <a:r>
              <a:rPr lang="it-IT" sz="2800" dirty="0" smtClean="0"/>
              <a:t>pesi e dimensioni</a:t>
            </a:r>
            <a:endParaRPr lang="it-IT" sz="2800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285" y="2019300"/>
            <a:ext cx="6705698" cy="356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/>
        </p:nvGraphicFramePr>
        <p:xfrm>
          <a:off x="251520" y="1340768"/>
          <a:ext cx="8501122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95536" y="1844824"/>
            <a:ext cx="8358246" cy="3046988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9600" b="1" i="1" dirty="0" err="1" smtClean="0">
                <a:ln w="2857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Atlas</a:t>
            </a:r>
            <a:r>
              <a:rPr lang="it-IT" sz="9600" b="1" i="1" dirty="0" smtClean="0">
                <a:ln w="2857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 con motore ECM</a:t>
            </a:r>
            <a:endParaRPr lang="it-IT" sz="5400" b="1" dirty="0">
              <a:ln w="285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b="1" dirty="0" smtClean="0"/>
              <a:t>ATLAS-C  </a:t>
            </a:r>
            <a:r>
              <a:rPr lang="it-IT" b="1" i="1" dirty="0" smtClean="0"/>
              <a:t>ECM</a:t>
            </a:r>
            <a:endParaRPr lang="it-IT" b="1" i="1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179512" y="1124745"/>
          <a:ext cx="8715434" cy="2582150"/>
        </p:xfrm>
        <a:graphic>
          <a:graphicData uri="http://schemas.openxmlformats.org/drawingml/2006/table">
            <a:tbl>
              <a:tblPr/>
              <a:tblGrid>
                <a:gridCol w="1104459"/>
                <a:gridCol w="443285"/>
                <a:gridCol w="398205"/>
                <a:gridCol w="398205"/>
                <a:gridCol w="398205"/>
                <a:gridCol w="398205"/>
                <a:gridCol w="398205"/>
                <a:gridCol w="398205"/>
                <a:gridCol w="398205"/>
                <a:gridCol w="398205"/>
                <a:gridCol w="398205"/>
                <a:gridCol w="398205"/>
                <a:gridCol w="398205"/>
                <a:gridCol w="398205"/>
                <a:gridCol w="398205"/>
                <a:gridCol w="398205"/>
                <a:gridCol w="398205"/>
                <a:gridCol w="398205"/>
                <a:gridCol w="398205"/>
                <a:gridCol w="398205"/>
              </a:tblGrid>
              <a:tr h="28316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Model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 22 - ECM</a:t>
                      </a:r>
                    </a:p>
                  </a:txBody>
                  <a:tcPr marL="5231" marR="5231" marT="52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 23 - ECM</a:t>
                      </a:r>
                    </a:p>
                  </a:txBody>
                  <a:tcPr marL="5231" marR="5231" marT="52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 24 - ECM</a:t>
                      </a:r>
                    </a:p>
                  </a:txBody>
                  <a:tcPr marL="5231" marR="5231" marT="52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7324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Inverter Tension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231" marR="5231" marT="52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231" marR="5231" marT="52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231" marR="5231" marT="52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324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Speed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rpm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1100</a:t>
                      </a:r>
                    </a:p>
                  </a:txBody>
                  <a:tcPr marL="5231" marR="5231" marT="52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1005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910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810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705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595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1100</a:t>
                      </a:r>
                    </a:p>
                  </a:txBody>
                  <a:tcPr marL="5231" marR="5231" marT="52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1005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910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810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705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595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1100</a:t>
                      </a:r>
                    </a:p>
                  </a:txBody>
                  <a:tcPr marL="5231" marR="5231" marT="52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1005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910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810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705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595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65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 flow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it-IT" sz="1200" b="1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/h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2210</a:t>
                      </a:r>
                    </a:p>
                  </a:txBody>
                  <a:tcPr marL="5231" marR="5231" marT="52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1930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1675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1460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1210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1005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2065</a:t>
                      </a:r>
                    </a:p>
                  </a:txBody>
                  <a:tcPr marL="5231" marR="5231" marT="52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1805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1565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1365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1130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940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1820</a:t>
                      </a:r>
                    </a:p>
                  </a:txBody>
                  <a:tcPr marL="5231" marR="5231" marT="52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1590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1380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995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835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324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Throw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 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231" marR="5231" marT="52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9,5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7,5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231" marR="5231" marT="52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8,5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7,5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231" marR="5231" marT="52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7,5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884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Sound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Power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Level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Lwa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01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Sound Pressure  Level at 5 m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dB(A)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32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WT 80/60°C                      EAT +20°C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kW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10,57</a:t>
                      </a:r>
                    </a:p>
                  </a:txBody>
                  <a:tcPr marL="5231" marR="5231" marT="52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9,8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8,32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7,44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6,63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13,99</a:t>
                      </a:r>
                    </a:p>
                  </a:txBody>
                  <a:tcPr marL="5231" marR="5231" marT="52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12,88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11,77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10,8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9,57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8,44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15,93</a:t>
                      </a:r>
                    </a:p>
                  </a:txBody>
                  <a:tcPr marL="5231" marR="5231" marT="52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14,57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13,24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12,06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10,58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9,24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324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LAT, °C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5231" marR="5231" marT="52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36,6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37,6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38,6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40,1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41,5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42,2</a:t>
                      </a:r>
                    </a:p>
                  </a:txBody>
                  <a:tcPr marL="5231" marR="5231" marT="52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43,4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44,7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45,9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47,7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49,4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48,4</a:t>
                      </a:r>
                    </a:p>
                  </a:txBody>
                  <a:tcPr marL="5231" marR="5231" marT="52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49,7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51,2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52,5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54,3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56,1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82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Power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consumption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5231" marR="5231" marT="52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5231" marR="5231" marT="52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5231" marR="5231" marT="52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79512" y="3861048"/>
          <a:ext cx="8715434" cy="2621499"/>
        </p:xfrm>
        <a:graphic>
          <a:graphicData uri="http://schemas.openxmlformats.org/drawingml/2006/table">
            <a:tbl>
              <a:tblPr/>
              <a:tblGrid>
                <a:gridCol w="1104459"/>
                <a:gridCol w="443285"/>
                <a:gridCol w="398205"/>
                <a:gridCol w="398205"/>
                <a:gridCol w="398205"/>
                <a:gridCol w="398205"/>
                <a:gridCol w="398205"/>
                <a:gridCol w="398205"/>
                <a:gridCol w="398205"/>
                <a:gridCol w="398205"/>
                <a:gridCol w="398205"/>
                <a:gridCol w="398205"/>
                <a:gridCol w="398205"/>
                <a:gridCol w="398205"/>
                <a:gridCol w="398205"/>
                <a:gridCol w="398205"/>
                <a:gridCol w="398205"/>
                <a:gridCol w="398205"/>
                <a:gridCol w="398205"/>
                <a:gridCol w="398205"/>
              </a:tblGrid>
              <a:tr h="268682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Model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 42 - ECM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 43 - ECM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 44 - ECM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8985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Inverter Tension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985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Speed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29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Air flow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it-IT" sz="1200" b="1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985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Throw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079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Sound Power Level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Lwa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2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Sound Pressure Level at 5 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dB(A)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98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WT 80/60°C                      EAT +20°C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985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LAT, °C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59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Power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consumption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214287" y="1643051"/>
          <a:ext cx="8715434" cy="2671302"/>
        </p:xfrm>
        <a:graphic>
          <a:graphicData uri="http://schemas.openxmlformats.org/drawingml/2006/table">
            <a:tbl>
              <a:tblPr/>
              <a:tblGrid>
                <a:gridCol w="1104459"/>
                <a:gridCol w="443285"/>
                <a:gridCol w="398205"/>
                <a:gridCol w="398205"/>
                <a:gridCol w="398205"/>
                <a:gridCol w="398205"/>
                <a:gridCol w="398205"/>
                <a:gridCol w="398205"/>
                <a:gridCol w="398205"/>
                <a:gridCol w="398205"/>
                <a:gridCol w="398205"/>
                <a:gridCol w="398205"/>
                <a:gridCol w="398205"/>
                <a:gridCol w="398205"/>
                <a:gridCol w="398205"/>
                <a:gridCol w="398205"/>
                <a:gridCol w="398205"/>
                <a:gridCol w="398205"/>
                <a:gridCol w="398205"/>
                <a:gridCol w="398205"/>
              </a:tblGrid>
              <a:tr h="304636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Model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 62 - ECM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 63 - ECM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 64 - ECM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630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Inverter Tension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630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Speed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022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Air flow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it-IT" sz="1200" b="1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630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Throw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371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Sound Power Level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Lwa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5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Sound Pressure Level at 5 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dB(A)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63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WT 80/60°C                      EAT +20°C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34,96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29,85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630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LAT, °C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42,1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42,6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44,1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45,9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48,1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456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Power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consumption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ATLAS ECM</a:t>
            </a:r>
            <a:endParaRPr lang="it-IT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348880"/>
            <a:ext cx="4007260" cy="403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85992"/>
            <a:ext cx="406557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000103" y="2900362"/>
          <a:ext cx="7000920" cy="2528902"/>
        </p:xfrm>
        <a:graphic>
          <a:graphicData uri="http://schemas.openxmlformats.org/drawingml/2006/table">
            <a:tbl>
              <a:tblPr/>
              <a:tblGrid>
                <a:gridCol w="1349729"/>
                <a:gridCol w="807313"/>
                <a:gridCol w="807313"/>
                <a:gridCol w="807313"/>
                <a:gridCol w="807313"/>
                <a:gridCol w="807313"/>
                <a:gridCol w="807313"/>
                <a:gridCol w="807313"/>
              </a:tblGrid>
              <a:tr h="70627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t-IT" sz="24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  ATLAS-ECM </a:t>
                      </a:r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Segnale di Comando Inverter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5565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Tensione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565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Giri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565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Portata 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m3/h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565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Watt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3888432" cy="513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340768"/>
            <a:ext cx="3024336" cy="50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dirty="0" smtClean="0"/>
              <a:t>Scatola elettrica</a:t>
            </a:r>
            <a:endParaRPr lang="it-IT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Schema di collegamento elettrico</a:t>
            </a:r>
            <a:endParaRPr lang="it-IT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63917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Convertitore di segnale ADC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251520" y="1484784"/>
            <a:ext cx="4752528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Il </a:t>
            </a:r>
            <a:r>
              <a:rPr lang="en-US" dirty="0" err="1" smtClean="0"/>
              <a:t>convertitore</a:t>
            </a:r>
            <a:r>
              <a:rPr lang="en-US" dirty="0" smtClean="0"/>
              <a:t> ADC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utilizzato</a:t>
            </a:r>
            <a:r>
              <a:rPr lang="en-US" dirty="0" smtClean="0"/>
              <a:t> per </a:t>
            </a:r>
            <a:r>
              <a:rPr lang="en-US" dirty="0" err="1" smtClean="0"/>
              <a:t>controllare</a:t>
            </a:r>
            <a:r>
              <a:rPr lang="en-US" dirty="0" smtClean="0"/>
              <a:t> </a:t>
            </a:r>
            <a:r>
              <a:rPr lang="en-US" dirty="0" err="1" smtClean="0"/>
              <a:t>l’inverter</a:t>
            </a:r>
            <a:r>
              <a:rPr lang="en-US" dirty="0" smtClean="0"/>
              <a:t> del </a:t>
            </a:r>
            <a:r>
              <a:rPr lang="en-US" dirty="0" err="1" smtClean="0"/>
              <a:t>motore</a:t>
            </a:r>
            <a:r>
              <a:rPr lang="en-US" dirty="0" smtClean="0"/>
              <a:t> </a:t>
            </a:r>
            <a:r>
              <a:rPr lang="en-US" dirty="0" err="1" smtClean="0"/>
              <a:t>anche</a:t>
            </a:r>
            <a:r>
              <a:rPr lang="en-US" dirty="0" smtClean="0"/>
              <a:t> </a:t>
            </a:r>
            <a:r>
              <a:rPr lang="en-US" dirty="0" err="1" smtClean="0"/>
              <a:t>utilizzando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controlli</a:t>
            </a:r>
            <a:r>
              <a:rPr lang="en-US" dirty="0" smtClean="0"/>
              <a:t> </a:t>
            </a:r>
            <a:r>
              <a:rPr lang="en-US" dirty="0" err="1" smtClean="0"/>
              <a:t>analogici</a:t>
            </a:r>
            <a:r>
              <a:rPr lang="en-US" dirty="0" smtClean="0"/>
              <a:t> con </a:t>
            </a:r>
            <a:r>
              <a:rPr lang="en-US" dirty="0" err="1" smtClean="0"/>
              <a:t>uscita</a:t>
            </a:r>
            <a:r>
              <a:rPr lang="en-US" dirty="0" smtClean="0"/>
              <a:t> a 230 Volt.</a:t>
            </a:r>
          </a:p>
          <a:p>
            <a:r>
              <a:rPr lang="en-US" dirty="0" smtClean="0"/>
              <a:t>Il </a:t>
            </a:r>
            <a:r>
              <a:rPr lang="en-US" dirty="0" err="1" smtClean="0"/>
              <a:t>convertitore</a:t>
            </a:r>
            <a:r>
              <a:rPr lang="en-US" dirty="0" smtClean="0"/>
              <a:t> ADC è </a:t>
            </a:r>
            <a:r>
              <a:rPr lang="en-US" dirty="0" err="1" smtClean="0"/>
              <a:t>infatti</a:t>
            </a:r>
            <a:r>
              <a:rPr lang="en-US" dirty="0" smtClean="0"/>
              <a:t> in </a:t>
            </a:r>
            <a:r>
              <a:rPr lang="en-US" dirty="0" err="1" smtClean="0"/>
              <a:t>grado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generare</a:t>
            </a:r>
            <a:r>
              <a:rPr lang="en-US" dirty="0" smtClean="0"/>
              <a:t> un </a:t>
            </a:r>
            <a:r>
              <a:rPr lang="en-US" dirty="0" err="1" smtClean="0"/>
              <a:t>segnale</a:t>
            </a:r>
            <a:r>
              <a:rPr lang="en-US" dirty="0" smtClean="0"/>
              <a:t> </a:t>
            </a:r>
            <a:r>
              <a:rPr lang="en-US" dirty="0" err="1" smtClean="0"/>
              <a:t>predefinito</a:t>
            </a:r>
            <a:r>
              <a:rPr lang="en-US" dirty="0" smtClean="0"/>
              <a:t> in </a:t>
            </a:r>
            <a:r>
              <a:rPr lang="en-US" dirty="0" err="1" smtClean="0"/>
              <a:t>tensione</a:t>
            </a:r>
            <a:r>
              <a:rPr lang="en-US" dirty="0" smtClean="0"/>
              <a:t> in </a:t>
            </a:r>
            <a:r>
              <a:rPr lang="en-US" dirty="0" err="1" smtClean="0"/>
              <a:t>funzione</a:t>
            </a:r>
            <a:r>
              <a:rPr lang="en-US" dirty="0" smtClean="0"/>
              <a:t> </a:t>
            </a:r>
            <a:r>
              <a:rPr lang="en-US" dirty="0" err="1" smtClean="0"/>
              <a:t>dell’ingresso</a:t>
            </a:r>
            <a:r>
              <a:rPr lang="en-US" dirty="0" smtClean="0"/>
              <a:t> 230 volt </a:t>
            </a:r>
            <a:r>
              <a:rPr lang="en-US" dirty="0" err="1" smtClean="0"/>
              <a:t>impiegato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Se </a:t>
            </a:r>
            <a:r>
              <a:rPr lang="en-US" dirty="0" err="1" smtClean="0"/>
              <a:t>necessario</a:t>
            </a:r>
            <a:r>
              <a:rPr lang="en-US" dirty="0" smtClean="0"/>
              <a:t>, è </a:t>
            </a:r>
            <a:r>
              <a:rPr lang="en-US" dirty="0" err="1" smtClean="0"/>
              <a:t>quindi</a:t>
            </a:r>
            <a:r>
              <a:rPr lang="en-US" dirty="0" smtClean="0"/>
              <a:t> </a:t>
            </a:r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gestire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motore</a:t>
            </a:r>
            <a:r>
              <a:rPr lang="en-US" dirty="0" smtClean="0"/>
              <a:t> </a:t>
            </a:r>
            <a:r>
              <a:rPr lang="en-US" dirty="0" err="1" smtClean="0"/>
              <a:t>elettronico</a:t>
            </a:r>
            <a:r>
              <a:rPr lang="en-US" dirty="0" smtClean="0"/>
              <a:t> con </a:t>
            </a:r>
            <a:r>
              <a:rPr lang="en-US" dirty="0" err="1" smtClean="0"/>
              <a:t>controlli</a:t>
            </a:r>
            <a:r>
              <a:rPr lang="en-US" dirty="0" smtClean="0"/>
              <a:t> </a:t>
            </a:r>
            <a:r>
              <a:rPr lang="en-US" dirty="0" err="1" smtClean="0"/>
              <a:t>tradizionale</a:t>
            </a:r>
            <a:endParaRPr lang="it-IT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916832"/>
            <a:ext cx="32004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088251" cy="226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contenuto 3"/>
          <p:cNvSpPr txBox="1">
            <a:spLocks/>
          </p:cNvSpPr>
          <p:nvPr/>
        </p:nvSpPr>
        <p:spPr>
          <a:xfrm>
            <a:off x="251520" y="2857496"/>
            <a:ext cx="8280920" cy="315325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Il </a:t>
            </a:r>
            <a:r>
              <a:rPr lang="en-US" sz="3200" dirty="0" err="1" smtClean="0"/>
              <a:t>collegamento</a:t>
            </a:r>
            <a:r>
              <a:rPr lang="en-US" sz="3200" dirty="0" smtClean="0"/>
              <a:t> a 230 volt </a:t>
            </a:r>
            <a:r>
              <a:rPr lang="en-US" sz="3200" dirty="0" err="1" smtClean="0"/>
              <a:t>di</a:t>
            </a:r>
            <a:r>
              <a:rPr lang="en-US" sz="3200" dirty="0" smtClean="0"/>
              <a:t> </a:t>
            </a:r>
            <a:r>
              <a:rPr lang="en-US" sz="3200" dirty="0" err="1" smtClean="0"/>
              <a:t>uno</a:t>
            </a:r>
            <a:r>
              <a:rPr lang="en-US" sz="3200" dirty="0" smtClean="0"/>
              <a:t> </a:t>
            </a:r>
            <a:r>
              <a:rPr lang="en-US" sz="3200" dirty="0" err="1" smtClean="0"/>
              <a:t>dei</a:t>
            </a:r>
            <a:r>
              <a:rPr lang="en-US" sz="3200" dirty="0" smtClean="0"/>
              <a:t> </a:t>
            </a:r>
            <a:r>
              <a:rPr lang="en-US" sz="3200" dirty="0" err="1" smtClean="0"/>
              <a:t>morsetti</a:t>
            </a:r>
            <a:r>
              <a:rPr lang="en-US" sz="3200" dirty="0" smtClean="0"/>
              <a:t>, </a:t>
            </a:r>
            <a:r>
              <a:rPr lang="en-US" sz="3200" dirty="0" err="1" smtClean="0"/>
              <a:t>numerati</a:t>
            </a:r>
            <a:r>
              <a:rPr lang="en-US" sz="3200" dirty="0" smtClean="0"/>
              <a:t> </a:t>
            </a:r>
            <a:r>
              <a:rPr lang="en-US" sz="3200" dirty="0" err="1" smtClean="0"/>
              <a:t>da</a:t>
            </a:r>
            <a:r>
              <a:rPr lang="en-US" sz="3200" dirty="0" smtClean="0"/>
              <a:t> 2 a 6, </a:t>
            </a:r>
            <a:r>
              <a:rPr lang="en-US" sz="3200" dirty="0" err="1" smtClean="0"/>
              <a:t>definisce</a:t>
            </a:r>
            <a:r>
              <a:rPr lang="en-US" sz="3200" dirty="0" smtClean="0"/>
              <a:t> </a:t>
            </a:r>
            <a:r>
              <a:rPr lang="en-US" sz="3200" dirty="0" err="1" smtClean="0"/>
              <a:t>il</a:t>
            </a:r>
            <a:r>
              <a:rPr lang="en-US" sz="3200" dirty="0" smtClean="0"/>
              <a:t> </a:t>
            </a:r>
            <a:r>
              <a:rPr lang="en-US" sz="3200" dirty="0" err="1" smtClean="0"/>
              <a:t>valore</a:t>
            </a:r>
            <a:r>
              <a:rPr lang="en-US" sz="3200" dirty="0" smtClean="0"/>
              <a:t> del </a:t>
            </a:r>
            <a:r>
              <a:rPr lang="en-US" sz="3200" dirty="0" err="1" smtClean="0"/>
              <a:t>segnale</a:t>
            </a:r>
            <a:r>
              <a:rPr lang="en-US" sz="3200" dirty="0" smtClean="0"/>
              <a:t> in </a:t>
            </a:r>
            <a:r>
              <a:rPr lang="en-US" sz="3200" dirty="0" err="1" smtClean="0"/>
              <a:t>uscita</a:t>
            </a:r>
            <a:r>
              <a:rPr lang="en-US" sz="3200" dirty="0" smtClean="0"/>
              <a:t> 3/10V </a:t>
            </a:r>
            <a:r>
              <a:rPr lang="en-US" sz="3200" dirty="0" err="1" smtClean="0"/>
              <a:t>dal</a:t>
            </a:r>
            <a:r>
              <a:rPr lang="en-US" sz="3200" dirty="0" smtClean="0"/>
              <a:t> </a:t>
            </a:r>
            <a:r>
              <a:rPr lang="en-US" sz="3200" dirty="0" err="1" smtClean="0"/>
              <a:t>convertitore</a:t>
            </a:r>
            <a:r>
              <a:rPr lang="en-US" sz="3200" dirty="0" smtClean="0"/>
              <a:t> con la </a:t>
            </a:r>
            <a:r>
              <a:rPr lang="en-US" sz="3200" dirty="0" err="1" smtClean="0"/>
              <a:t>possibilità</a:t>
            </a:r>
            <a:r>
              <a:rPr lang="en-US" sz="3200" dirty="0" smtClean="0"/>
              <a:t> </a:t>
            </a:r>
            <a:r>
              <a:rPr lang="en-US" sz="3200" dirty="0" err="1" smtClean="0"/>
              <a:t>di</a:t>
            </a:r>
            <a:r>
              <a:rPr lang="en-US" sz="3200" dirty="0" smtClean="0"/>
              <a:t> </a:t>
            </a:r>
            <a:r>
              <a:rPr lang="en-US" sz="3200" dirty="0" err="1" smtClean="0"/>
              <a:t>modificare</a:t>
            </a:r>
            <a:r>
              <a:rPr lang="en-US" sz="3200" dirty="0" smtClean="0"/>
              <a:t> la </a:t>
            </a:r>
            <a:r>
              <a:rPr lang="en-US" sz="3200" dirty="0" err="1" smtClean="0"/>
              <a:t>velocità</a:t>
            </a:r>
            <a:r>
              <a:rPr lang="en-US" sz="3200" dirty="0" smtClean="0"/>
              <a:t> del </a:t>
            </a:r>
            <a:r>
              <a:rPr lang="en-US" sz="3200" dirty="0" err="1" smtClean="0"/>
              <a:t>motore</a:t>
            </a:r>
            <a:r>
              <a:rPr lang="en-US" sz="3200" dirty="0" smtClean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I </a:t>
            </a:r>
            <a:r>
              <a:rPr lang="en-US" sz="3200" dirty="0" err="1" smtClean="0"/>
              <a:t>valori</a:t>
            </a:r>
            <a:r>
              <a:rPr lang="en-US" sz="3200" dirty="0" smtClean="0"/>
              <a:t> </a:t>
            </a:r>
            <a:r>
              <a:rPr lang="en-US" sz="3200" dirty="0" err="1" smtClean="0"/>
              <a:t>predefiniti</a:t>
            </a:r>
            <a:r>
              <a:rPr lang="en-US" sz="3200" dirty="0" smtClean="0"/>
              <a:t>, </a:t>
            </a:r>
            <a:r>
              <a:rPr lang="en-US" sz="3200" dirty="0" err="1" smtClean="0"/>
              <a:t>fra</a:t>
            </a:r>
            <a:r>
              <a:rPr lang="en-US" sz="3200" dirty="0" smtClean="0"/>
              <a:t> cui </a:t>
            </a:r>
            <a:r>
              <a:rPr lang="en-US" sz="3200" dirty="0" err="1" smtClean="0"/>
              <a:t>scegliere</a:t>
            </a:r>
            <a:r>
              <a:rPr lang="en-US" sz="3200" dirty="0" smtClean="0"/>
              <a:t>, </a:t>
            </a:r>
            <a:r>
              <a:rPr lang="en-US" sz="3200" dirty="0" err="1" smtClean="0"/>
              <a:t>sono</a:t>
            </a:r>
            <a:r>
              <a:rPr lang="en-US" sz="3200" dirty="0" smtClean="0"/>
              <a:t>: 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	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 – 5 – 6,5 – 8 – 10 Volt dc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96752"/>
            <a:ext cx="4340374" cy="54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420052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it-IT" dirty="0" smtClean="0"/>
              <a:t>Applicazione con ADC </a:t>
            </a:r>
            <a:r>
              <a:rPr lang="it-IT" dirty="0" err="1" smtClean="0"/>
              <a:t>Conveter</a:t>
            </a:r>
            <a:endParaRPr lang="it-IT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Collegamento con ADC</a:t>
            </a:r>
            <a:endParaRPr lang="it-IT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7818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9" name="Text Box 11"/>
          <p:cNvSpPr txBox="1">
            <a:spLocks noChangeArrowheads="1"/>
          </p:cNvSpPr>
          <p:nvPr/>
        </p:nvSpPr>
        <p:spPr bwMode="auto">
          <a:xfrm>
            <a:off x="762000" y="1028700"/>
            <a:ext cx="80645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182563" indent="-182563" algn="l">
              <a:lnSpc>
                <a:spcPct val="100000"/>
              </a:lnSpc>
              <a:spcBef>
                <a:spcPct val="50000"/>
              </a:spcBef>
            </a:pPr>
            <a:endParaRPr lang="en-US" sz="1800" b="1"/>
          </a:p>
        </p:txBody>
      </p:sp>
      <p:sp>
        <p:nvSpPr>
          <p:cNvPr id="887827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82563" indent="-182563">
              <a:lnSpc>
                <a:spcPct val="100000"/>
              </a:lnSpc>
              <a:spcBef>
                <a:spcPct val="50000"/>
              </a:spcBef>
            </a:pPr>
            <a:r>
              <a:rPr lang="en-US" dirty="0" err="1" smtClean="0"/>
              <a:t>Cos’è</a:t>
            </a:r>
            <a:r>
              <a:rPr lang="en-US" dirty="0" smtClean="0"/>
              <a:t> un </a:t>
            </a:r>
            <a:r>
              <a:rPr lang="en-US" dirty="0" err="1" smtClean="0"/>
              <a:t>motore</a:t>
            </a:r>
            <a:r>
              <a:rPr lang="en-US" dirty="0" smtClean="0"/>
              <a:t> ECM?</a:t>
            </a: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928688" y="1857375"/>
            <a:ext cx="73723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indent="-288925" algn="l">
              <a:lnSpc>
                <a:spcPct val="100000"/>
              </a:lnSpc>
              <a:spcBef>
                <a:spcPct val="50000"/>
              </a:spcBef>
            </a:pPr>
            <a:r>
              <a:rPr lang="en-US" sz="1600" dirty="0"/>
              <a:t>   </a:t>
            </a:r>
            <a:r>
              <a:rPr lang="en-US" sz="1600" dirty="0" smtClean="0"/>
              <a:t>Si </a:t>
            </a:r>
            <a:r>
              <a:rPr lang="en-US" sz="1600" dirty="0" err="1" smtClean="0"/>
              <a:t>tratta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un </a:t>
            </a:r>
            <a:r>
              <a:rPr lang="en-US" sz="1600" dirty="0" err="1" smtClean="0"/>
              <a:t>motore</a:t>
            </a:r>
            <a:r>
              <a:rPr lang="en-US" sz="1600" dirty="0" smtClean="0"/>
              <a:t> Brushless a </a:t>
            </a:r>
            <a:r>
              <a:rPr lang="en-US" sz="1600" dirty="0" err="1" smtClean="0"/>
              <a:t>magneti</a:t>
            </a:r>
            <a:r>
              <a:rPr lang="en-US" sz="1600" dirty="0" smtClean="0"/>
              <a:t> </a:t>
            </a:r>
            <a:r>
              <a:rPr lang="en-US" sz="1600" dirty="0" err="1" smtClean="0"/>
              <a:t>permanenti</a:t>
            </a:r>
            <a:r>
              <a:rPr lang="en-US" sz="1600" dirty="0" smtClean="0"/>
              <a:t> </a:t>
            </a:r>
            <a:r>
              <a:rPr lang="en-US" sz="1600" dirty="0" err="1" smtClean="0"/>
              <a:t>controllato</a:t>
            </a:r>
            <a:r>
              <a:rPr lang="en-US" sz="1600" dirty="0" smtClean="0"/>
              <a:t> </a:t>
            </a:r>
            <a:r>
              <a:rPr lang="en-US" sz="1600" dirty="0" err="1" smtClean="0"/>
              <a:t>elettronicamente</a:t>
            </a:r>
            <a:r>
              <a:rPr lang="en-US" sz="1600" dirty="0" smtClean="0"/>
              <a:t> 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pPr marL="288925" indent="-288925" algn="l">
              <a:lnSpc>
                <a:spcPct val="100000"/>
              </a:lnSpc>
              <a:spcBef>
                <a:spcPct val="50000"/>
              </a:spcBef>
            </a:pPr>
            <a:r>
              <a:rPr lang="en-US" sz="1600" dirty="0"/>
              <a:t>	</a:t>
            </a:r>
            <a:r>
              <a:rPr lang="en-US" sz="1600" dirty="0" err="1" smtClean="0"/>
              <a:t>Da</a:t>
            </a:r>
            <a:r>
              <a:rPr lang="en-US" sz="1600" dirty="0" smtClean="0"/>
              <a:t> cui </a:t>
            </a:r>
            <a:r>
              <a:rPr lang="en-US" sz="1600" dirty="0" err="1" smtClean="0"/>
              <a:t>deriva</a:t>
            </a:r>
            <a:r>
              <a:rPr lang="en-US" sz="1600" dirty="0" smtClean="0"/>
              <a:t> la </a:t>
            </a:r>
            <a:r>
              <a:rPr lang="en-US" sz="1600" dirty="0" err="1" smtClean="0"/>
              <a:t>definizione</a:t>
            </a:r>
            <a:r>
              <a:rPr lang="en-US" sz="1600" dirty="0" smtClean="0"/>
              <a:t>.....</a:t>
            </a:r>
            <a:endParaRPr lang="en-US" sz="1600" dirty="0"/>
          </a:p>
        </p:txBody>
      </p:sp>
      <p:grpSp>
        <p:nvGrpSpPr>
          <p:cNvPr id="2" name="Group 1027"/>
          <p:cNvGrpSpPr>
            <a:grpSpLocks/>
          </p:cNvGrpSpPr>
          <p:nvPr/>
        </p:nvGrpSpPr>
        <p:grpSpPr bwMode="auto">
          <a:xfrm>
            <a:off x="1062038" y="2857500"/>
            <a:ext cx="4366647" cy="1905000"/>
            <a:chOff x="1008" y="2043"/>
            <a:chExt cx="2900" cy="1745"/>
          </a:xfrm>
        </p:grpSpPr>
        <p:sp>
          <p:nvSpPr>
            <p:cNvPr id="4104" name="Text Box 1028"/>
            <p:cNvSpPr txBox="1">
              <a:spLocks noChangeArrowheads="1"/>
            </p:cNvSpPr>
            <p:nvPr/>
          </p:nvSpPr>
          <p:spPr bwMode="auto">
            <a:xfrm>
              <a:off x="1008" y="2043"/>
              <a:ext cx="480" cy="1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</a:pPr>
              <a:r>
                <a:rPr lang="en-US" sz="8800" i="1">
                  <a:solidFill>
                    <a:srgbClr val="008000"/>
                  </a:solidFill>
                </a:rPr>
                <a:t>E</a:t>
              </a:r>
            </a:p>
          </p:txBody>
        </p:sp>
        <p:sp>
          <p:nvSpPr>
            <p:cNvPr id="4105" name="Text Box 1029"/>
            <p:cNvSpPr txBox="1">
              <a:spLocks noChangeArrowheads="1"/>
            </p:cNvSpPr>
            <p:nvPr/>
          </p:nvSpPr>
          <p:spPr bwMode="auto">
            <a:xfrm>
              <a:off x="1260" y="2630"/>
              <a:ext cx="480" cy="1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</a:pPr>
              <a:r>
                <a:rPr lang="en-US" sz="8000" i="1">
                  <a:solidFill>
                    <a:srgbClr val="008000"/>
                  </a:solidFill>
                </a:rPr>
                <a:t>C</a:t>
              </a:r>
            </a:p>
          </p:txBody>
        </p:sp>
        <p:sp>
          <p:nvSpPr>
            <p:cNvPr id="4106" name="Text Box 1030"/>
            <p:cNvSpPr txBox="1">
              <a:spLocks noChangeArrowheads="1"/>
            </p:cNvSpPr>
            <p:nvPr/>
          </p:nvSpPr>
          <p:spPr bwMode="auto">
            <a:xfrm>
              <a:off x="1452" y="2448"/>
              <a:ext cx="2456" cy="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</a:pPr>
              <a:r>
                <a:rPr lang="en-US" sz="2800" dirty="0" smtClean="0">
                  <a:solidFill>
                    <a:schemeClr val="accent2"/>
                  </a:solidFill>
                </a:rPr>
                <a:t>LECTRONICAMENTE</a:t>
              </a:r>
              <a:endParaRPr lang="en-US" sz="2800" dirty="0">
                <a:solidFill>
                  <a:schemeClr val="accent2"/>
                </a:solidFill>
              </a:endParaRPr>
            </a:p>
          </p:txBody>
        </p:sp>
        <p:sp>
          <p:nvSpPr>
            <p:cNvPr id="4107" name="Text Box 1031"/>
            <p:cNvSpPr txBox="1">
              <a:spLocks noChangeArrowheads="1"/>
            </p:cNvSpPr>
            <p:nvPr/>
          </p:nvSpPr>
          <p:spPr bwMode="auto">
            <a:xfrm>
              <a:off x="1740" y="2975"/>
              <a:ext cx="2064" cy="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</a:pPr>
              <a:r>
                <a:rPr lang="en-US" sz="2800" dirty="0" smtClean="0">
                  <a:solidFill>
                    <a:schemeClr val="accent2"/>
                  </a:solidFill>
                </a:rPr>
                <a:t>OMMUTATO</a:t>
              </a:r>
              <a:endParaRPr lang="en-US" sz="28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3" name="Text Box 1032"/>
          <p:cNvSpPr txBox="1">
            <a:spLocks noChangeArrowheads="1"/>
          </p:cNvSpPr>
          <p:nvPr/>
        </p:nvSpPr>
        <p:spPr bwMode="auto">
          <a:xfrm>
            <a:off x="3386138" y="4572000"/>
            <a:ext cx="3757612" cy="977900"/>
          </a:xfrm>
          <a:prstGeom prst="rect">
            <a:avLst/>
          </a:prstGeom>
          <a:noFill/>
          <a:ln w="635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5400">
                <a:solidFill>
                  <a:schemeClr val="accent2"/>
                </a:solidFill>
              </a:rPr>
              <a:t>EC motors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7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819" grpId="0" autoUpdateAnimBg="0"/>
      <p:bldP spid="887827" grpId="0" autoUpdateAnimBg="0"/>
      <p:bldP spid="7" grpId="0" autoUpdateAnimBg="0"/>
      <p:bldP spid="13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Collegamento di </a:t>
            </a:r>
            <a:r>
              <a:rPr lang="it-IT" smtClean="0"/>
              <a:t>più apparecchi Master/Slave</a:t>
            </a:r>
            <a:endParaRPr lang="it-IT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628800"/>
            <a:ext cx="6156176" cy="496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2253233" cy="167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Datei:CE-Nor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305050"/>
            <a:ext cx="4968875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55650" y="1833563"/>
            <a:ext cx="7854950" cy="947737"/>
          </a:xfrm>
          <a:noFill/>
        </p:spPr>
        <p:txBody>
          <a:bodyPr/>
          <a:lstStyle/>
          <a:p>
            <a:pPr>
              <a:tabLst>
                <a:tab pos="628650" algn="l"/>
              </a:tabLst>
            </a:pPr>
            <a:r>
              <a:rPr lang="en-GB" sz="2400" dirty="0" smtClean="0"/>
              <a:t>La </a:t>
            </a:r>
            <a:r>
              <a:rPr lang="en-GB" sz="2400" dirty="0" err="1" smtClean="0"/>
              <a:t>conformità</a:t>
            </a:r>
            <a:r>
              <a:rPr lang="en-GB" sz="2400" dirty="0" smtClean="0"/>
              <a:t> </a:t>
            </a:r>
            <a:r>
              <a:rPr lang="en-GB" sz="2400" dirty="0" err="1" smtClean="0"/>
              <a:t>alla</a:t>
            </a:r>
            <a:r>
              <a:rPr lang="en-GB" sz="2400" dirty="0" smtClean="0"/>
              <a:t> </a:t>
            </a:r>
            <a:r>
              <a:rPr lang="en-GB" sz="2400" dirty="0" err="1" smtClean="0"/>
              <a:t>norma</a:t>
            </a:r>
            <a:r>
              <a:rPr lang="en-GB" sz="2400" dirty="0" smtClean="0"/>
              <a:t> è </a:t>
            </a:r>
            <a:r>
              <a:rPr lang="en-GB" sz="2400" dirty="0" err="1" smtClean="0"/>
              <a:t>basilare</a:t>
            </a:r>
            <a:r>
              <a:rPr lang="en-GB" sz="2400" dirty="0" smtClean="0"/>
              <a:t> per la </a:t>
            </a:r>
            <a:r>
              <a:rPr lang="en-GB" sz="2400" dirty="0" err="1" smtClean="0"/>
              <a:t>marcatura</a:t>
            </a:r>
            <a:r>
              <a:rPr lang="en-GB" sz="2400" dirty="0" smtClean="0"/>
              <a:t> CE</a:t>
            </a:r>
            <a:r>
              <a:rPr lang="de-DE" sz="2400" dirty="0" smtClean="0"/>
              <a:t>…</a:t>
            </a:r>
          </a:p>
          <a:p>
            <a:pPr>
              <a:buFont typeface="Symbol" pitchFamily="18" charset="2"/>
              <a:buNone/>
              <a:tabLst>
                <a:tab pos="628650" algn="l"/>
              </a:tabLst>
            </a:pPr>
            <a:endParaRPr lang="de-DE" sz="2400" dirty="0" smtClean="0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755650" y="5576888"/>
            <a:ext cx="785495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l">
              <a:lnSpc>
                <a:spcPct val="100000"/>
              </a:lnSpc>
              <a:buClr>
                <a:schemeClr val="tx1"/>
              </a:buClr>
              <a:buFont typeface="Symbol" pitchFamily="18" charset="2"/>
              <a:buChar char="·"/>
              <a:tabLst>
                <a:tab pos="628650" algn="l"/>
              </a:tabLst>
            </a:pPr>
            <a:r>
              <a:rPr lang="de-DE" sz="2400" dirty="0"/>
              <a:t>…. </a:t>
            </a:r>
            <a:r>
              <a:rPr lang="de-DE" sz="2400" dirty="0" smtClean="0"/>
              <a:t>La </a:t>
            </a:r>
            <a:r>
              <a:rPr lang="de-DE" sz="2400" dirty="0" err="1" smtClean="0"/>
              <a:t>Direttiva</a:t>
            </a:r>
            <a:r>
              <a:rPr lang="de-DE" sz="2400" dirty="0" smtClean="0"/>
              <a:t> Eco-design </a:t>
            </a:r>
            <a:r>
              <a:rPr lang="de-DE" sz="2400" dirty="0" err="1" smtClean="0"/>
              <a:t>assume</a:t>
            </a:r>
            <a:r>
              <a:rPr lang="de-DE" sz="2400" dirty="0" smtClean="0"/>
              <a:t> la </a:t>
            </a:r>
            <a:r>
              <a:rPr lang="de-DE" sz="2400" dirty="0" err="1" smtClean="0"/>
              <a:t>stessa</a:t>
            </a:r>
            <a:r>
              <a:rPr lang="de-DE" sz="2400" dirty="0" smtClean="0"/>
              <a:t> </a:t>
            </a:r>
            <a:r>
              <a:rPr lang="de-DE" sz="2400" dirty="0" err="1" smtClean="0"/>
              <a:t>rilevanza</a:t>
            </a:r>
            <a:r>
              <a:rPr lang="de-DE" sz="2400" dirty="0" smtClean="0"/>
              <a:t> della </a:t>
            </a:r>
            <a:r>
              <a:rPr lang="de-DE" sz="2400" dirty="0" err="1" smtClean="0"/>
              <a:t>Direttiva</a:t>
            </a:r>
            <a:r>
              <a:rPr lang="de-DE" sz="2400" dirty="0" smtClean="0"/>
              <a:t> </a:t>
            </a:r>
            <a:r>
              <a:rPr lang="en-GB" sz="2400" dirty="0" smtClean="0"/>
              <a:t>EMC </a:t>
            </a:r>
            <a:r>
              <a:rPr lang="it-IT" sz="2400" dirty="0" smtClean="0"/>
              <a:t>o Bassa Tensione</a:t>
            </a:r>
            <a:r>
              <a:rPr lang="de-DE" sz="2400" dirty="0" smtClean="0"/>
              <a:t>!</a:t>
            </a:r>
            <a:endParaRPr lang="de-DE" sz="2400" dirty="0"/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62000" y="798513"/>
            <a:ext cx="8064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0"/>
              </a:spcBef>
            </a:pPr>
            <a:r>
              <a:rPr lang="en-GB" sz="2400" b="1" dirty="0" err="1" smtClean="0">
                <a:solidFill>
                  <a:schemeClr val="tx2"/>
                </a:solidFill>
              </a:rPr>
              <a:t>Conforme</a:t>
            </a:r>
            <a:r>
              <a:rPr lang="en-GB" sz="2400" b="1" dirty="0" smtClean="0">
                <a:solidFill>
                  <a:schemeClr val="tx2"/>
                </a:solidFill>
              </a:rPr>
              <a:t> </a:t>
            </a:r>
            <a:r>
              <a:rPr lang="en-GB" sz="2400" b="1" dirty="0" err="1" smtClean="0">
                <a:solidFill>
                  <a:schemeClr val="tx2"/>
                </a:solidFill>
              </a:rPr>
              <a:t>alla</a:t>
            </a:r>
            <a:r>
              <a:rPr lang="en-GB" sz="2400" b="1" dirty="0" smtClean="0">
                <a:solidFill>
                  <a:schemeClr val="tx2"/>
                </a:solidFill>
              </a:rPr>
              <a:t> </a:t>
            </a:r>
            <a:r>
              <a:rPr lang="en-GB" sz="2400" b="1" dirty="0" err="1" smtClean="0">
                <a:solidFill>
                  <a:schemeClr val="tx2"/>
                </a:solidFill>
              </a:rPr>
              <a:t>Direttiva</a:t>
            </a:r>
            <a:r>
              <a:rPr lang="en-GB" sz="2400" b="1" dirty="0" smtClean="0">
                <a:solidFill>
                  <a:schemeClr val="tx2"/>
                </a:solidFill>
              </a:rPr>
              <a:t> Eco-design </a:t>
            </a:r>
            <a:endParaRPr lang="en-GB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857224" y="928670"/>
            <a:ext cx="7772400" cy="2857520"/>
          </a:xfrm>
        </p:spPr>
        <p:txBody>
          <a:bodyPr>
            <a:normAutofit/>
          </a:bodyPr>
          <a:lstStyle/>
          <a:p>
            <a:pPr algn="ctr"/>
            <a:r>
              <a:rPr lang="it-IT" sz="4800" dirty="0" smtClean="0"/>
              <a:t>Ventilatore assiale</a:t>
            </a:r>
            <a:br>
              <a:rPr lang="it-IT" sz="4800" dirty="0" smtClean="0"/>
            </a:br>
            <a:r>
              <a:rPr lang="it-IT" sz="6000" dirty="0" smtClean="0"/>
              <a:t/>
            </a:r>
            <a:br>
              <a:rPr lang="it-IT" sz="6000" dirty="0" smtClean="0"/>
            </a:br>
            <a:r>
              <a:rPr lang="it-IT" sz="6000" dirty="0" smtClean="0"/>
              <a:t>EBM-PAPST</a:t>
            </a:r>
            <a:endParaRPr lang="it-IT" sz="4800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683568" y="4149080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it-IT" sz="4000" dirty="0" err="1" smtClean="0"/>
              <a:t>HyBlade</a:t>
            </a:r>
            <a:r>
              <a:rPr lang="it-IT" sz="4000" dirty="0" smtClean="0"/>
              <a:t> </a:t>
            </a:r>
            <a:r>
              <a:rPr lang="it-IT" sz="4000" dirty="0" err="1" smtClean="0"/>
              <a:t>technology</a:t>
            </a:r>
            <a:endParaRPr lang="it-IT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9" name="Text Box 11"/>
          <p:cNvSpPr txBox="1">
            <a:spLocks noChangeArrowheads="1"/>
          </p:cNvSpPr>
          <p:nvPr/>
        </p:nvSpPr>
        <p:spPr bwMode="auto">
          <a:xfrm>
            <a:off x="755576" y="1340768"/>
            <a:ext cx="80645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l">
              <a:spcBef>
                <a:spcPts val="600"/>
              </a:spcBef>
            </a:pPr>
            <a:r>
              <a:rPr lang="it-IT" sz="1800" b="1" dirty="0" smtClean="0"/>
              <a:t>Ottima combinazione fra ventola e motore:</a:t>
            </a:r>
            <a:endParaRPr lang="it-IT" sz="1800" b="1" dirty="0"/>
          </a:p>
          <a:p>
            <a:pPr algn="l">
              <a:spcBef>
                <a:spcPts val="600"/>
              </a:spcBef>
            </a:pPr>
            <a:r>
              <a:rPr lang="it-IT" sz="1800" b="1" dirty="0" smtClean="0"/>
              <a:t>Ventola </a:t>
            </a:r>
            <a:r>
              <a:rPr lang="it-IT" sz="1800" b="1" dirty="0" err="1" smtClean="0"/>
              <a:t>HyBlade</a:t>
            </a:r>
            <a:r>
              <a:rPr lang="it-IT" sz="1800" b="1" dirty="0" err="1"/>
              <a:t>®</a:t>
            </a:r>
            <a:r>
              <a:rPr lang="it-IT" sz="1800" b="1" dirty="0"/>
              <a:t> </a:t>
            </a:r>
            <a:r>
              <a:rPr lang="it-IT" sz="1800" b="1" i="1" dirty="0" smtClean="0"/>
              <a:t>che ingloba particolari in plastica  e metallo</a:t>
            </a:r>
            <a:endParaRPr lang="de-DE" sz="1800" b="1" i="1" dirty="0"/>
          </a:p>
        </p:txBody>
      </p:sp>
      <p:sp>
        <p:nvSpPr>
          <p:cNvPr id="887827" name="Rectangle 19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908720"/>
          </a:xfrm>
        </p:spPr>
        <p:txBody>
          <a:bodyPr/>
          <a:lstStyle/>
          <a:p>
            <a:r>
              <a:rPr lang="it-IT" dirty="0" err="1" smtClean="0"/>
              <a:t>HyBlade®</a:t>
            </a:r>
            <a:r>
              <a:rPr lang="it-IT" dirty="0" smtClean="0"/>
              <a:t> </a:t>
            </a:r>
            <a:r>
              <a:rPr lang="it-IT" dirty="0" err="1" smtClean="0"/>
              <a:t>axial</a:t>
            </a:r>
            <a:r>
              <a:rPr lang="it-IT" dirty="0" smtClean="0"/>
              <a:t> </a:t>
            </a:r>
            <a:r>
              <a:rPr lang="it-IT" dirty="0" err="1" smtClean="0"/>
              <a:t>fans</a:t>
            </a:r>
            <a:r>
              <a:rPr lang="it-IT" dirty="0" smtClean="0"/>
              <a:t>:</a:t>
            </a:r>
            <a:endParaRPr lang="de-DE" dirty="0" smtClean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print"/>
          <a:srcRect l="34795" t="19067" r="37592" b="34624"/>
          <a:stretch>
            <a:fillRect/>
          </a:stretch>
        </p:blipFill>
        <p:spPr bwMode="auto">
          <a:xfrm>
            <a:off x="714375" y="2143125"/>
            <a:ext cx="35718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3" cstate="print"/>
          <a:srcRect l="38107" t="22701" r="38144" b="34624"/>
          <a:stretch>
            <a:fillRect/>
          </a:stretch>
        </p:blipFill>
        <p:spPr bwMode="auto">
          <a:xfrm>
            <a:off x="5072063" y="1979613"/>
            <a:ext cx="3286125" cy="359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966" name="Connettore 2 8"/>
          <p:cNvCxnSpPr>
            <a:cxnSpLocks noChangeShapeType="1"/>
            <a:stCxn id="40968" idx="3"/>
          </p:cNvCxnSpPr>
          <p:nvPr/>
        </p:nvCxnSpPr>
        <p:spPr bwMode="auto">
          <a:xfrm>
            <a:off x="5214938" y="2728913"/>
            <a:ext cx="1214437" cy="8858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oval" w="med" len="med"/>
          </a:ln>
        </p:spPr>
      </p:cxnSp>
      <p:cxnSp>
        <p:nvCxnSpPr>
          <p:cNvPr id="40967" name="Connettore 2 9"/>
          <p:cNvCxnSpPr>
            <a:cxnSpLocks noChangeShapeType="1"/>
            <a:stCxn id="40969" idx="3"/>
          </p:cNvCxnSpPr>
          <p:nvPr/>
        </p:nvCxnSpPr>
        <p:spPr bwMode="auto">
          <a:xfrm flipV="1">
            <a:off x="5072063" y="4786313"/>
            <a:ext cx="1214437" cy="657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oval" w="med" len="med"/>
          </a:ln>
        </p:spPr>
      </p:cxnSp>
      <p:sp>
        <p:nvSpPr>
          <p:cNvPr id="40968" name="CasellaDiTesto 14"/>
          <p:cNvSpPr txBox="1">
            <a:spLocks noChangeArrowheads="1"/>
          </p:cNvSpPr>
          <p:nvPr/>
        </p:nvSpPr>
        <p:spPr bwMode="auto">
          <a:xfrm>
            <a:off x="4500563" y="2571750"/>
            <a:ext cx="714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/>
              <a:t>Metal</a:t>
            </a:r>
          </a:p>
        </p:txBody>
      </p:sp>
      <p:sp>
        <p:nvSpPr>
          <p:cNvPr id="40969" name="CasellaDiTesto 16"/>
          <p:cNvSpPr txBox="1">
            <a:spLocks noChangeArrowheads="1"/>
          </p:cNvSpPr>
          <p:nvPr/>
        </p:nvSpPr>
        <p:spPr bwMode="auto">
          <a:xfrm>
            <a:off x="4357688" y="5286375"/>
            <a:ext cx="714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/>
              <a:t>Plastic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7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819" grpId="0" autoUpdateAnimBg="0"/>
      <p:bldP spid="88782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Struttura costruttiva del motore ECM</a:t>
            </a:r>
          </a:p>
        </p:txBody>
      </p:sp>
      <p:sp>
        <p:nvSpPr>
          <p:cNvPr id="512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Symbol" pitchFamily="18" charset="2"/>
              <a:buNone/>
            </a:pPr>
            <a:endParaRPr lang="it-IT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550" y="1628775"/>
            <a:ext cx="8186738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28596" y="857232"/>
            <a:ext cx="8358246" cy="4524315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9600" b="1" i="1" dirty="0" smtClean="0">
                <a:ln w="2857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I vantaggi del motore elettronico</a:t>
            </a:r>
            <a:endParaRPr lang="it-IT" sz="5400" b="1" dirty="0">
              <a:ln w="285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it-IT" dirty="0" smtClean="0"/>
              <a:t>Costruzione compatta</a:t>
            </a:r>
          </a:p>
          <a:p>
            <a:pPr eaLnBrk="1" hangingPunct="1"/>
            <a:r>
              <a:rPr lang="it-IT" dirty="0" smtClean="0"/>
              <a:t>High </a:t>
            </a:r>
            <a:r>
              <a:rPr lang="it-IT" dirty="0" err="1" smtClean="0"/>
              <a:t>energy</a:t>
            </a:r>
            <a:r>
              <a:rPr lang="it-IT" dirty="0" smtClean="0"/>
              <a:t> density: high </a:t>
            </a:r>
            <a:r>
              <a:rPr lang="it-IT" dirty="0" err="1" smtClean="0"/>
              <a:t>torque</a:t>
            </a:r>
            <a:endParaRPr lang="it-IT" dirty="0" smtClean="0"/>
          </a:p>
          <a:p>
            <a:pPr eaLnBrk="1" hangingPunct="1"/>
            <a:r>
              <a:rPr lang="it-IT" dirty="0" smtClean="0"/>
              <a:t>Caratteristica a giri costante</a:t>
            </a:r>
          </a:p>
          <a:p>
            <a:pPr eaLnBrk="1" hangingPunct="1"/>
            <a:r>
              <a:rPr lang="it-IT" dirty="0" smtClean="0"/>
              <a:t>Elevato rendimento elettrico anche a bassi numeri di giri</a:t>
            </a:r>
          </a:p>
          <a:p>
            <a:pPr eaLnBrk="1" hangingPunct="1"/>
            <a:r>
              <a:rPr lang="it-IT" dirty="0" smtClean="0"/>
              <a:t>Possibilità di controllo continuo del </a:t>
            </a:r>
            <a:r>
              <a:rPr lang="it-IT" dirty="0" err="1" smtClean="0"/>
              <a:t>ventilator</a:t>
            </a:r>
            <a:endParaRPr lang="it-IT" dirty="0" smtClean="0"/>
          </a:p>
          <a:p>
            <a:pPr eaLnBrk="1" hangingPunct="1"/>
            <a:r>
              <a:rPr lang="it-IT" dirty="0" smtClean="0"/>
              <a:t>Bassi consumi elettrici</a:t>
            </a:r>
          </a:p>
          <a:p>
            <a:pPr eaLnBrk="1" hangingPunct="1"/>
            <a:r>
              <a:rPr lang="it-IT" dirty="0" smtClean="0"/>
              <a:t>Basi livelli di rumore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1772</Words>
  <Application>Microsoft Office PowerPoint</Application>
  <PresentationFormat>Presentazione su schermo (4:3)</PresentationFormat>
  <Paragraphs>1127</Paragraphs>
  <Slides>30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2" baseType="lpstr">
      <vt:lpstr>Tema di Office</vt:lpstr>
      <vt:lpstr>Microsoft Drawing</vt:lpstr>
      <vt:lpstr>ATLAS ed ATLAS-C-ECM</vt:lpstr>
      <vt:lpstr>Diapositiva 2</vt:lpstr>
      <vt:lpstr>Cos’è un motore ECM?</vt:lpstr>
      <vt:lpstr>Diapositiva 4</vt:lpstr>
      <vt:lpstr>Ventilatore assiale  EBM-PAPST</vt:lpstr>
      <vt:lpstr>HyBlade® axial fans:</vt:lpstr>
      <vt:lpstr>Struttura costruttiva del motore ECM</vt:lpstr>
      <vt:lpstr>Diapositiva 8</vt:lpstr>
      <vt:lpstr>Diapositiva 9</vt:lpstr>
      <vt:lpstr>Perché consuma meno</vt:lpstr>
      <vt:lpstr>Perdite di energia in un motore asincrono ed in uno a magneti permanenti </vt:lpstr>
      <vt:lpstr>Diapositiva 12</vt:lpstr>
      <vt:lpstr>Diapositiva 13</vt:lpstr>
      <vt:lpstr>Componentistica ATLAS</vt:lpstr>
      <vt:lpstr>Diapositiva 15</vt:lpstr>
      <vt:lpstr>Gamma Atlas ECM</vt:lpstr>
      <vt:lpstr>Diapositiva 17</vt:lpstr>
      <vt:lpstr>ATLAS C– pesi e dimensioni</vt:lpstr>
      <vt:lpstr>Diapositiva 19</vt:lpstr>
      <vt:lpstr>ATLAS-C  ECM</vt:lpstr>
      <vt:lpstr>Diapositiva 21</vt:lpstr>
      <vt:lpstr>ATLAS ECM</vt:lpstr>
      <vt:lpstr>Diapositiva 23</vt:lpstr>
      <vt:lpstr>Scatola elettrica</vt:lpstr>
      <vt:lpstr>Schema di collegamento elettrico</vt:lpstr>
      <vt:lpstr>Convertitore di segnale ADC</vt:lpstr>
      <vt:lpstr>Diapositiva 27</vt:lpstr>
      <vt:lpstr>Applicazione con ADC Conveter</vt:lpstr>
      <vt:lpstr>Collegamento con ADC</vt:lpstr>
      <vt:lpstr>Collegamento di più apparecchi Master/Slave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fabiog</dc:creator>
  <cp:lastModifiedBy> </cp:lastModifiedBy>
  <cp:revision>108</cp:revision>
  <dcterms:created xsi:type="dcterms:W3CDTF">2013-02-01T15:40:41Z</dcterms:created>
  <dcterms:modified xsi:type="dcterms:W3CDTF">2014-02-14T16:51:04Z</dcterms:modified>
</cp:coreProperties>
</file>