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6" r:id="rId9"/>
    <p:sldId id="263" r:id="rId10"/>
    <p:sldId id="265" r:id="rId11"/>
    <p:sldId id="264" r:id="rId12"/>
    <p:sldId id="269" r:id="rId13"/>
    <p:sldId id="267" r:id="rId14"/>
    <p:sldId id="268" r:id="rId1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CC35A-A358-445E-ABFD-31E93B8CC1A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A46112-7B9A-4F36-A42A-70C22FEFF19A}">
      <dgm:prSet phldrT="[Testo]" custT="1"/>
      <dgm:spPr/>
      <dgm:t>
        <a:bodyPr/>
        <a:lstStyle/>
        <a:p>
          <a:r>
            <a:rPr lang="it-IT" sz="4000" b="1" dirty="0" smtClean="0"/>
            <a:t>PULSAR</a:t>
          </a:r>
          <a:endParaRPr lang="it-IT" sz="4000" b="1" dirty="0"/>
        </a:p>
      </dgm:t>
    </dgm:pt>
    <dgm:pt modelId="{D5250198-0C6C-4689-B21E-58075984A8DB}" type="parTrans" cxnId="{3C299F2F-B239-404A-864A-7E2B4AFA9E34}">
      <dgm:prSet/>
      <dgm:spPr/>
      <dgm:t>
        <a:bodyPr/>
        <a:lstStyle/>
        <a:p>
          <a:endParaRPr lang="it-IT"/>
        </a:p>
      </dgm:t>
    </dgm:pt>
    <dgm:pt modelId="{1C2E5406-6085-4421-8049-30C7D6C3FEAD}" type="sibTrans" cxnId="{3C299F2F-B239-404A-864A-7E2B4AFA9E34}">
      <dgm:prSet/>
      <dgm:spPr/>
      <dgm:t>
        <a:bodyPr/>
        <a:lstStyle/>
        <a:p>
          <a:endParaRPr lang="it-IT"/>
        </a:p>
      </dgm:t>
    </dgm:pt>
    <dgm:pt modelId="{F0F3D88A-080F-42EE-910F-1A827DAEEE8E}">
      <dgm:prSet phldrT="[Testo]" custT="1"/>
      <dgm:spPr/>
      <dgm:t>
        <a:bodyPr/>
        <a:lstStyle/>
        <a:p>
          <a:r>
            <a:rPr lang="it-IT" sz="3600" b="1" dirty="0" smtClean="0"/>
            <a:t>P</a:t>
          </a:r>
          <a:endParaRPr lang="it-IT" sz="3600" b="1" dirty="0"/>
        </a:p>
      </dgm:t>
    </dgm:pt>
    <dgm:pt modelId="{5898AFE8-DAAF-42FB-8285-0B5D11B4D6BE}" type="parTrans" cxnId="{DDAE3017-25FF-4FA3-ADED-7252440DDB54}">
      <dgm:prSet/>
      <dgm:spPr/>
      <dgm:t>
        <a:bodyPr/>
        <a:lstStyle/>
        <a:p>
          <a:endParaRPr lang="it-IT"/>
        </a:p>
      </dgm:t>
    </dgm:pt>
    <dgm:pt modelId="{9BFC55B9-5E4B-4CF6-8A2F-3658911CE672}" type="sibTrans" cxnId="{DDAE3017-25FF-4FA3-ADED-7252440DDB54}">
      <dgm:prSet/>
      <dgm:spPr/>
      <dgm:t>
        <a:bodyPr/>
        <a:lstStyle/>
        <a:p>
          <a:endParaRPr lang="it-IT"/>
        </a:p>
      </dgm:t>
    </dgm:pt>
    <dgm:pt modelId="{91343E2F-2936-423A-AA67-7406CAF6C145}">
      <dgm:prSet phldrT="[Testo]"/>
      <dgm:spPr/>
      <dgm:t>
        <a:bodyPr/>
        <a:lstStyle/>
        <a:p>
          <a:r>
            <a:rPr lang="it-IT" dirty="0" err="1" smtClean="0"/>
            <a:t>P.FE</a:t>
          </a:r>
          <a:endParaRPr lang="it-IT" dirty="0"/>
        </a:p>
      </dgm:t>
    </dgm:pt>
    <dgm:pt modelId="{E1C6192E-49F6-4F7B-8B55-84EE6C8D7519}" type="parTrans" cxnId="{20BE0671-95ED-47F8-8B03-61FB4EE3E2AA}">
      <dgm:prSet/>
      <dgm:spPr/>
      <dgm:t>
        <a:bodyPr/>
        <a:lstStyle/>
        <a:p>
          <a:endParaRPr lang="it-IT"/>
        </a:p>
      </dgm:t>
    </dgm:pt>
    <dgm:pt modelId="{401F6337-6BAF-4397-B4B5-100FB0F180F5}" type="sibTrans" cxnId="{20BE0671-95ED-47F8-8B03-61FB4EE3E2AA}">
      <dgm:prSet/>
      <dgm:spPr/>
      <dgm:t>
        <a:bodyPr/>
        <a:lstStyle/>
        <a:p>
          <a:endParaRPr lang="it-IT"/>
        </a:p>
      </dgm:t>
    </dgm:pt>
    <dgm:pt modelId="{A15F9645-2F7A-487C-81DA-D802F40EB83F}">
      <dgm:prSet phldrT="[Testo]"/>
      <dgm:spPr/>
      <dgm:t>
        <a:bodyPr/>
        <a:lstStyle/>
        <a:p>
          <a:r>
            <a:rPr lang="it-IT" dirty="0" err="1" smtClean="0"/>
            <a:t>PA.FE</a:t>
          </a:r>
          <a:endParaRPr lang="it-IT" dirty="0"/>
        </a:p>
      </dgm:t>
    </dgm:pt>
    <dgm:pt modelId="{38A2C06B-49E0-4F67-98CD-A319D9EE28A7}" type="parTrans" cxnId="{26CD21BA-3001-4CA8-944D-324AA34A762A}">
      <dgm:prSet/>
      <dgm:spPr/>
      <dgm:t>
        <a:bodyPr/>
        <a:lstStyle/>
        <a:p>
          <a:endParaRPr lang="it-IT"/>
        </a:p>
      </dgm:t>
    </dgm:pt>
    <dgm:pt modelId="{587FEECC-CADE-4191-BB05-868119E15DBF}" type="sibTrans" cxnId="{26CD21BA-3001-4CA8-944D-324AA34A762A}">
      <dgm:prSet/>
      <dgm:spPr/>
      <dgm:t>
        <a:bodyPr/>
        <a:lstStyle/>
        <a:p>
          <a:endParaRPr lang="it-IT"/>
        </a:p>
      </dgm:t>
    </dgm:pt>
    <dgm:pt modelId="{21E09E1C-FB5C-4AC7-AC56-9CAEDAE03B6B}">
      <dgm:prSet phldrT="[Testo]" custT="1"/>
      <dgm:spPr/>
      <dgm:t>
        <a:bodyPr/>
        <a:lstStyle/>
        <a:p>
          <a:r>
            <a:rPr lang="it-IT" sz="3600" b="1" dirty="0" smtClean="0"/>
            <a:t>W</a:t>
          </a:r>
          <a:endParaRPr lang="it-IT" sz="3600" b="1" dirty="0"/>
        </a:p>
      </dgm:t>
    </dgm:pt>
    <dgm:pt modelId="{C61D519D-D5A6-4917-95EF-C02A852B6119}" type="parTrans" cxnId="{3B44E1C2-5ABE-4D10-90DA-37A9453D654F}">
      <dgm:prSet/>
      <dgm:spPr/>
      <dgm:t>
        <a:bodyPr/>
        <a:lstStyle/>
        <a:p>
          <a:endParaRPr lang="it-IT"/>
        </a:p>
      </dgm:t>
    </dgm:pt>
    <dgm:pt modelId="{76553D54-9855-4C1E-AB82-FF3989444AC9}" type="sibTrans" cxnId="{3B44E1C2-5ABE-4D10-90DA-37A9453D654F}">
      <dgm:prSet/>
      <dgm:spPr/>
      <dgm:t>
        <a:bodyPr/>
        <a:lstStyle/>
        <a:p>
          <a:endParaRPr lang="it-IT"/>
        </a:p>
      </dgm:t>
    </dgm:pt>
    <dgm:pt modelId="{60AD63E9-DF75-4490-A3BD-902784C39294}">
      <dgm:prSet phldrT="[Testo]"/>
      <dgm:spPr/>
      <dgm:t>
        <a:bodyPr/>
        <a:lstStyle/>
        <a:p>
          <a:r>
            <a:rPr lang="it-IT" dirty="0" err="1" smtClean="0"/>
            <a:t>W.FE</a:t>
          </a:r>
          <a:endParaRPr lang="it-IT" dirty="0"/>
        </a:p>
      </dgm:t>
    </dgm:pt>
    <dgm:pt modelId="{4C7087A4-70E5-45B4-B757-71E6DBF4B979}" type="parTrans" cxnId="{6E1297CE-EA37-43A6-A365-253CD2A8A1F5}">
      <dgm:prSet/>
      <dgm:spPr/>
      <dgm:t>
        <a:bodyPr/>
        <a:lstStyle/>
        <a:p>
          <a:endParaRPr lang="it-IT"/>
        </a:p>
      </dgm:t>
    </dgm:pt>
    <dgm:pt modelId="{25F329CC-C37B-4607-A9A2-ED6043B7433B}" type="sibTrans" cxnId="{6E1297CE-EA37-43A6-A365-253CD2A8A1F5}">
      <dgm:prSet/>
      <dgm:spPr/>
      <dgm:t>
        <a:bodyPr/>
        <a:lstStyle/>
        <a:p>
          <a:endParaRPr lang="it-IT"/>
        </a:p>
      </dgm:t>
    </dgm:pt>
    <dgm:pt modelId="{B50C5539-3467-4A99-81BA-FD95C2D7C2CF}">
      <dgm:prSet phldrT="[Testo]"/>
      <dgm:spPr/>
      <dgm:t>
        <a:bodyPr/>
        <a:lstStyle/>
        <a:p>
          <a:r>
            <a:rPr lang="it-IT" dirty="0" err="1" smtClean="0"/>
            <a:t>PB.FE</a:t>
          </a:r>
          <a:endParaRPr lang="it-IT" dirty="0"/>
        </a:p>
      </dgm:t>
    </dgm:pt>
    <dgm:pt modelId="{692F4836-F7A2-463E-B649-ED2EDDF0673E}" type="parTrans" cxnId="{BDF983C7-638B-4C15-90F4-CCB781DBB248}">
      <dgm:prSet/>
      <dgm:spPr/>
      <dgm:t>
        <a:bodyPr/>
        <a:lstStyle/>
        <a:p>
          <a:endParaRPr lang="it-IT"/>
        </a:p>
      </dgm:t>
    </dgm:pt>
    <dgm:pt modelId="{AA7A0615-E035-4FD4-9510-B75FFE55FBB4}" type="sibTrans" cxnId="{BDF983C7-638B-4C15-90F4-CCB781DBB248}">
      <dgm:prSet/>
      <dgm:spPr/>
      <dgm:t>
        <a:bodyPr/>
        <a:lstStyle/>
        <a:p>
          <a:endParaRPr lang="it-IT"/>
        </a:p>
      </dgm:t>
    </dgm:pt>
    <dgm:pt modelId="{E57F6B07-826C-4678-BF81-C6ACB1E85608}">
      <dgm:prSet phldrT="[Testo]"/>
      <dgm:spPr/>
      <dgm:t>
        <a:bodyPr/>
        <a:lstStyle/>
        <a:p>
          <a:r>
            <a:rPr lang="it-IT" dirty="0" err="1" smtClean="0"/>
            <a:t>WA.FE</a:t>
          </a:r>
          <a:endParaRPr lang="it-IT" dirty="0"/>
        </a:p>
      </dgm:t>
    </dgm:pt>
    <dgm:pt modelId="{D3100DBC-037C-469D-B5E9-11D2DB2A8194}" type="parTrans" cxnId="{6CEA35C7-7FC3-4F4A-A110-AE34631EB13F}">
      <dgm:prSet/>
      <dgm:spPr/>
      <dgm:t>
        <a:bodyPr/>
        <a:lstStyle/>
        <a:p>
          <a:endParaRPr lang="it-IT"/>
        </a:p>
      </dgm:t>
    </dgm:pt>
    <dgm:pt modelId="{80CCDE40-40E1-4672-B794-71C6C94C23FC}" type="sibTrans" cxnId="{6CEA35C7-7FC3-4F4A-A110-AE34631EB13F}">
      <dgm:prSet/>
      <dgm:spPr/>
      <dgm:t>
        <a:bodyPr/>
        <a:lstStyle/>
        <a:p>
          <a:endParaRPr lang="it-IT"/>
        </a:p>
      </dgm:t>
    </dgm:pt>
    <dgm:pt modelId="{0A6E1CC8-E95A-4D21-B4FA-29395E610595}">
      <dgm:prSet phldrT="[Testo]"/>
      <dgm:spPr/>
      <dgm:t>
        <a:bodyPr/>
        <a:lstStyle/>
        <a:p>
          <a:r>
            <a:rPr lang="it-IT" dirty="0" err="1" smtClean="0"/>
            <a:t>WB.FE</a:t>
          </a:r>
          <a:endParaRPr lang="it-IT" dirty="0"/>
        </a:p>
      </dgm:t>
    </dgm:pt>
    <dgm:pt modelId="{4795DD61-9940-4885-AA00-4A7D5D309976}" type="parTrans" cxnId="{0BFFBB65-3215-4347-858E-4890AE63BB9C}">
      <dgm:prSet/>
      <dgm:spPr/>
      <dgm:t>
        <a:bodyPr/>
        <a:lstStyle/>
        <a:p>
          <a:endParaRPr lang="it-IT"/>
        </a:p>
      </dgm:t>
    </dgm:pt>
    <dgm:pt modelId="{DEB5FB80-354C-4717-B5AD-F408207FD70B}" type="sibTrans" cxnId="{0BFFBB65-3215-4347-858E-4890AE63BB9C}">
      <dgm:prSet/>
      <dgm:spPr/>
      <dgm:t>
        <a:bodyPr/>
        <a:lstStyle/>
        <a:p>
          <a:endParaRPr lang="it-IT"/>
        </a:p>
      </dgm:t>
    </dgm:pt>
    <dgm:pt modelId="{E32D54F6-D61F-4CF7-AC3D-8B39E99CA227}">
      <dgm:prSet phldrT="[Testo]" custT="1"/>
      <dgm:spPr/>
      <dgm:t>
        <a:bodyPr/>
        <a:lstStyle/>
        <a:p>
          <a:r>
            <a:rPr lang="it-IT" sz="1800" b="1" dirty="0" smtClean="0"/>
            <a:t>4        GRANDEZZE</a:t>
          </a:r>
          <a:endParaRPr lang="it-IT" sz="1800" b="1" dirty="0"/>
        </a:p>
      </dgm:t>
    </dgm:pt>
    <dgm:pt modelId="{DB370555-4AC4-460B-8A8A-8EFDFF4C64DB}" type="parTrans" cxnId="{5E2AA5CB-CB8D-435B-A59E-5E310A9215B1}">
      <dgm:prSet/>
      <dgm:spPr/>
    </dgm:pt>
    <dgm:pt modelId="{D97A97BE-FEDB-4445-ABED-4F6F492B53E5}" type="sibTrans" cxnId="{5E2AA5CB-CB8D-435B-A59E-5E310A9215B1}">
      <dgm:prSet/>
      <dgm:spPr/>
    </dgm:pt>
    <dgm:pt modelId="{FF4B15CB-8136-41C0-9674-E31A3E0A390B}">
      <dgm:prSet phldrT="[Testo]"/>
      <dgm:spPr/>
      <dgm:t>
        <a:bodyPr/>
        <a:lstStyle/>
        <a:p>
          <a:r>
            <a:rPr lang="it-IT" b="1" dirty="0" smtClean="0"/>
            <a:t>4 GRANDEZZE</a:t>
          </a:r>
          <a:endParaRPr lang="it-IT" b="1" dirty="0"/>
        </a:p>
      </dgm:t>
    </dgm:pt>
    <dgm:pt modelId="{1A20A197-9253-40CD-B61B-7B10E98A44C7}" type="parTrans" cxnId="{88A0BE1C-A644-42EC-AE13-612CE8DC4A87}">
      <dgm:prSet/>
      <dgm:spPr/>
    </dgm:pt>
    <dgm:pt modelId="{91BA03CB-80B1-41EA-AD5D-9CF9FA112AD3}" type="sibTrans" cxnId="{88A0BE1C-A644-42EC-AE13-612CE8DC4A87}">
      <dgm:prSet/>
      <dgm:spPr/>
    </dgm:pt>
    <dgm:pt modelId="{75A66387-39C2-4F49-B5E3-0BBD321B39F4}" type="pres">
      <dgm:prSet presAssocID="{F6CCC35A-A358-445E-ABFD-31E93B8CC1A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507551F3-16FD-45CD-9A93-340083EF5FA3}" type="pres">
      <dgm:prSet presAssocID="{17A46112-7B9A-4F36-A42A-70C22FEFF19A}" presName="hierRoot1" presStyleCnt="0"/>
      <dgm:spPr/>
    </dgm:pt>
    <dgm:pt modelId="{546D3DF4-DAD4-48CB-A63A-3C9090188DAE}" type="pres">
      <dgm:prSet presAssocID="{17A46112-7B9A-4F36-A42A-70C22FEFF19A}" presName="composite" presStyleCnt="0"/>
      <dgm:spPr/>
    </dgm:pt>
    <dgm:pt modelId="{33422C28-B296-4CD8-96E6-5E15B79381A9}" type="pres">
      <dgm:prSet presAssocID="{17A46112-7B9A-4F36-A42A-70C22FEFF19A}" presName="background" presStyleLbl="node0" presStyleIdx="0" presStyleCnt="1"/>
      <dgm:spPr/>
    </dgm:pt>
    <dgm:pt modelId="{7D5335C4-986D-476E-A601-6DCCC1B393E2}" type="pres">
      <dgm:prSet presAssocID="{17A46112-7B9A-4F36-A42A-70C22FEFF19A}" presName="text" presStyleLbl="fgAcc0" presStyleIdx="0" presStyleCnt="1" custScaleX="167347" custScaleY="205647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CEA9143A-365A-4ADF-ABC6-1333845C66F5}" type="pres">
      <dgm:prSet presAssocID="{17A46112-7B9A-4F36-A42A-70C22FEFF19A}" presName="hierChild2" presStyleCnt="0"/>
      <dgm:spPr/>
    </dgm:pt>
    <dgm:pt modelId="{0952A361-5F7E-4AE7-869E-F2C5A9F6091F}" type="pres">
      <dgm:prSet presAssocID="{5898AFE8-DAAF-42FB-8285-0B5D11B4D6BE}" presName="Name10" presStyleLbl="parChTrans1D2" presStyleIdx="0" presStyleCnt="2"/>
      <dgm:spPr/>
      <dgm:t>
        <a:bodyPr/>
        <a:lstStyle/>
        <a:p>
          <a:endParaRPr lang="it-IT"/>
        </a:p>
      </dgm:t>
    </dgm:pt>
    <dgm:pt modelId="{6BCD30CA-23F4-41CD-8092-D8A1A08F234B}" type="pres">
      <dgm:prSet presAssocID="{F0F3D88A-080F-42EE-910F-1A827DAEEE8E}" presName="hierRoot2" presStyleCnt="0"/>
      <dgm:spPr/>
    </dgm:pt>
    <dgm:pt modelId="{19B5317D-3E6C-495B-8988-1F8E0EA98208}" type="pres">
      <dgm:prSet presAssocID="{F0F3D88A-080F-42EE-910F-1A827DAEEE8E}" presName="composite2" presStyleCnt="0"/>
      <dgm:spPr/>
    </dgm:pt>
    <dgm:pt modelId="{800A0129-CE88-4F0E-8A24-B478A52B8F79}" type="pres">
      <dgm:prSet presAssocID="{F0F3D88A-080F-42EE-910F-1A827DAEEE8E}" presName="background2" presStyleLbl="node2" presStyleIdx="0" presStyleCnt="2"/>
      <dgm:spPr/>
    </dgm:pt>
    <dgm:pt modelId="{3682E48A-5B83-41D4-9CF7-A1076E5591A9}" type="pres">
      <dgm:prSet presAssocID="{F0F3D88A-080F-42EE-910F-1A827DAEEE8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D9626CA1-4862-4C74-A790-BB8E36C055BD}" type="pres">
      <dgm:prSet presAssocID="{F0F3D88A-080F-42EE-910F-1A827DAEEE8E}" presName="hierChild3" presStyleCnt="0"/>
      <dgm:spPr/>
    </dgm:pt>
    <dgm:pt modelId="{98E68C75-1484-4173-BE37-BFAEC2A32141}" type="pres">
      <dgm:prSet presAssocID="{E1C6192E-49F6-4F7B-8B55-84EE6C8D7519}" presName="Name17" presStyleLbl="parChTrans1D3" presStyleIdx="0" presStyleCnt="6"/>
      <dgm:spPr/>
      <dgm:t>
        <a:bodyPr/>
        <a:lstStyle/>
        <a:p>
          <a:endParaRPr lang="it-IT"/>
        </a:p>
      </dgm:t>
    </dgm:pt>
    <dgm:pt modelId="{7D57D669-BB80-42F5-BAEC-5F12C61EBE03}" type="pres">
      <dgm:prSet presAssocID="{91343E2F-2936-423A-AA67-7406CAF6C145}" presName="hierRoot3" presStyleCnt="0"/>
      <dgm:spPr/>
    </dgm:pt>
    <dgm:pt modelId="{79D50703-0912-48BA-B1C1-1528855833CA}" type="pres">
      <dgm:prSet presAssocID="{91343E2F-2936-423A-AA67-7406CAF6C145}" presName="composite3" presStyleCnt="0"/>
      <dgm:spPr/>
    </dgm:pt>
    <dgm:pt modelId="{A65D828E-A71B-4A31-A2D6-1EA57543458C}" type="pres">
      <dgm:prSet presAssocID="{91343E2F-2936-423A-AA67-7406CAF6C145}" presName="background3" presStyleLbl="node3" presStyleIdx="0" presStyleCnt="6"/>
      <dgm:spPr/>
    </dgm:pt>
    <dgm:pt modelId="{FD894689-1786-4E23-9926-B2E40B47489C}" type="pres">
      <dgm:prSet presAssocID="{91343E2F-2936-423A-AA67-7406CAF6C145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D555BA5-0612-44E9-B612-D6554912222F}" type="pres">
      <dgm:prSet presAssocID="{91343E2F-2936-423A-AA67-7406CAF6C145}" presName="hierChild4" presStyleCnt="0"/>
      <dgm:spPr/>
    </dgm:pt>
    <dgm:pt modelId="{2BBB816A-728B-493F-89C7-B4848C702A68}" type="pres">
      <dgm:prSet presAssocID="{38A2C06B-49E0-4F67-98CD-A319D9EE28A7}" presName="Name17" presStyleLbl="parChTrans1D3" presStyleIdx="1" presStyleCnt="6"/>
      <dgm:spPr/>
      <dgm:t>
        <a:bodyPr/>
        <a:lstStyle/>
        <a:p>
          <a:endParaRPr lang="it-IT"/>
        </a:p>
      </dgm:t>
    </dgm:pt>
    <dgm:pt modelId="{923C493B-B819-4EB1-A9AD-AA1050313730}" type="pres">
      <dgm:prSet presAssocID="{A15F9645-2F7A-487C-81DA-D802F40EB83F}" presName="hierRoot3" presStyleCnt="0"/>
      <dgm:spPr/>
    </dgm:pt>
    <dgm:pt modelId="{961E65EC-1E02-464A-8183-AF5602A42B18}" type="pres">
      <dgm:prSet presAssocID="{A15F9645-2F7A-487C-81DA-D802F40EB83F}" presName="composite3" presStyleCnt="0"/>
      <dgm:spPr/>
    </dgm:pt>
    <dgm:pt modelId="{2CD93EE0-7B6D-4E3E-B7A3-3CB2539FB05C}" type="pres">
      <dgm:prSet presAssocID="{A15F9645-2F7A-487C-81DA-D802F40EB83F}" presName="background3" presStyleLbl="node3" presStyleIdx="1" presStyleCnt="6"/>
      <dgm:spPr/>
    </dgm:pt>
    <dgm:pt modelId="{8421E05F-A149-4B94-A1AD-FC96C63C3C3A}" type="pres">
      <dgm:prSet presAssocID="{A15F9645-2F7A-487C-81DA-D802F40EB83F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2704D50-642A-4141-B3FF-64F23B246865}" type="pres">
      <dgm:prSet presAssocID="{A15F9645-2F7A-487C-81DA-D802F40EB83F}" presName="hierChild4" presStyleCnt="0"/>
      <dgm:spPr/>
    </dgm:pt>
    <dgm:pt modelId="{D32D991D-01D5-4D52-AB2C-7F5ED0143F3C}" type="pres">
      <dgm:prSet presAssocID="{DB370555-4AC4-460B-8A8A-8EFDFF4C64DB}" presName="Name23" presStyleLbl="parChTrans1D4" presStyleIdx="0" presStyleCnt="2"/>
      <dgm:spPr/>
    </dgm:pt>
    <dgm:pt modelId="{36A27AA9-BB4C-4429-A771-99F259F013E3}" type="pres">
      <dgm:prSet presAssocID="{E32D54F6-D61F-4CF7-AC3D-8B39E99CA227}" presName="hierRoot4" presStyleCnt="0"/>
      <dgm:spPr/>
    </dgm:pt>
    <dgm:pt modelId="{4DAD564F-6D42-4AC3-862A-F500A9A4F261}" type="pres">
      <dgm:prSet presAssocID="{E32D54F6-D61F-4CF7-AC3D-8B39E99CA227}" presName="composite4" presStyleCnt="0"/>
      <dgm:spPr/>
    </dgm:pt>
    <dgm:pt modelId="{B014D952-FE56-4780-86D1-523C07C2597B}" type="pres">
      <dgm:prSet presAssocID="{E32D54F6-D61F-4CF7-AC3D-8B39E99CA227}" presName="background4" presStyleLbl="node4" presStyleIdx="0" presStyleCnt="2"/>
      <dgm:spPr/>
    </dgm:pt>
    <dgm:pt modelId="{5D90E775-6DF5-45AE-88FC-18A2D575FC81}" type="pres">
      <dgm:prSet presAssocID="{E32D54F6-D61F-4CF7-AC3D-8B39E99CA227}" presName="text4" presStyleLbl="fgAcc4" presStyleIdx="0" presStyleCnt="2" custScaleX="14455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316F881D-EEAF-4F3A-8137-DACE4CEEE329}" type="pres">
      <dgm:prSet presAssocID="{E32D54F6-D61F-4CF7-AC3D-8B39E99CA227}" presName="hierChild5" presStyleCnt="0"/>
      <dgm:spPr/>
    </dgm:pt>
    <dgm:pt modelId="{383A5080-72F2-4E2C-AF8B-466166DE4939}" type="pres">
      <dgm:prSet presAssocID="{692F4836-F7A2-463E-B649-ED2EDDF0673E}" presName="Name17" presStyleLbl="parChTrans1D3" presStyleIdx="2" presStyleCnt="6"/>
      <dgm:spPr/>
      <dgm:t>
        <a:bodyPr/>
        <a:lstStyle/>
        <a:p>
          <a:endParaRPr lang="it-IT"/>
        </a:p>
      </dgm:t>
    </dgm:pt>
    <dgm:pt modelId="{EE64C7CC-C066-469C-8F93-04E3F2DFCE5C}" type="pres">
      <dgm:prSet presAssocID="{B50C5539-3467-4A99-81BA-FD95C2D7C2CF}" presName="hierRoot3" presStyleCnt="0"/>
      <dgm:spPr/>
    </dgm:pt>
    <dgm:pt modelId="{09FE2B2C-74E5-42AE-A478-9FB1C820D5E9}" type="pres">
      <dgm:prSet presAssocID="{B50C5539-3467-4A99-81BA-FD95C2D7C2CF}" presName="composite3" presStyleCnt="0"/>
      <dgm:spPr/>
    </dgm:pt>
    <dgm:pt modelId="{5405DE3B-4D47-4F10-82F9-3A320D4999A6}" type="pres">
      <dgm:prSet presAssocID="{B50C5539-3467-4A99-81BA-FD95C2D7C2CF}" presName="background3" presStyleLbl="node3" presStyleIdx="2" presStyleCnt="6"/>
      <dgm:spPr/>
    </dgm:pt>
    <dgm:pt modelId="{A92A80F3-E871-428B-8D65-D65C834B5034}" type="pres">
      <dgm:prSet presAssocID="{B50C5539-3467-4A99-81BA-FD95C2D7C2CF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963A2BFA-4129-49EB-9E39-C934294DBAB8}" type="pres">
      <dgm:prSet presAssocID="{B50C5539-3467-4A99-81BA-FD95C2D7C2CF}" presName="hierChild4" presStyleCnt="0"/>
      <dgm:spPr/>
    </dgm:pt>
    <dgm:pt modelId="{9E160490-658D-47DC-AC19-07C4615447CC}" type="pres">
      <dgm:prSet presAssocID="{C61D519D-D5A6-4917-95EF-C02A852B6119}" presName="Name10" presStyleLbl="parChTrans1D2" presStyleIdx="1" presStyleCnt="2"/>
      <dgm:spPr/>
      <dgm:t>
        <a:bodyPr/>
        <a:lstStyle/>
        <a:p>
          <a:endParaRPr lang="it-IT"/>
        </a:p>
      </dgm:t>
    </dgm:pt>
    <dgm:pt modelId="{AF5552B6-5AB2-421D-9021-0F88ACB6A9D2}" type="pres">
      <dgm:prSet presAssocID="{21E09E1C-FB5C-4AC7-AC56-9CAEDAE03B6B}" presName="hierRoot2" presStyleCnt="0"/>
      <dgm:spPr/>
    </dgm:pt>
    <dgm:pt modelId="{18223AE2-C726-4423-9BE4-029F0C255FED}" type="pres">
      <dgm:prSet presAssocID="{21E09E1C-FB5C-4AC7-AC56-9CAEDAE03B6B}" presName="composite2" presStyleCnt="0"/>
      <dgm:spPr/>
    </dgm:pt>
    <dgm:pt modelId="{BDCBAC90-5EBD-4428-9347-5D01350960AE}" type="pres">
      <dgm:prSet presAssocID="{21E09E1C-FB5C-4AC7-AC56-9CAEDAE03B6B}" presName="background2" presStyleLbl="node2" presStyleIdx="1" presStyleCnt="2"/>
      <dgm:spPr/>
    </dgm:pt>
    <dgm:pt modelId="{FB737684-4070-44E0-B78D-7618CBF3F10D}" type="pres">
      <dgm:prSet presAssocID="{21E09E1C-FB5C-4AC7-AC56-9CAEDAE03B6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1E29CD0A-B22F-4AC8-A4D9-AD9AC29F5AC2}" type="pres">
      <dgm:prSet presAssocID="{21E09E1C-FB5C-4AC7-AC56-9CAEDAE03B6B}" presName="hierChild3" presStyleCnt="0"/>
      <dgm:spPr/>
    </dgm:pt>
    <dgm:pt modelId="{57E171FF-B2DF-4504-9B2A-4450A53AEF6C}" type="pres">
      <dgm:prSet presAssocID="{4C7087A4-70E5-45B4-B757-71E6DBF4B979}" presName="Name17" presStyleLbl="parChTrans1D3" presStyleIdx="3" presStyleCnt="6"/>
      <dgm:spPr/>
      <dgm:t>
        <a:bodyPr/>
        <a:lstStyle/>
        <a:p>
          <a:endParaRPr lang="it-IT"/>
        </a:p>
      </dgm:t>
    </dgm:pt>
    <dgm:pt modelId="{51D03C33-4964-429C-9EBE-9490B04BD665}" type="pres">
      <dgm:prSet presAssocID="{60AD63E9-DF75-4490-A3BD-902784C39294}" presName="hierRoot3" presStyleCnt="0"/>
      <dgm:spPr/>
    </dgm:pt>
    <dgm:pt modelId="{6DA52A39-36F2-42C0-9438-34E45DA4733B}" type="pres">
      <dgm:prSet presAssocID="{60AD63E9-DF75-4490-A3BD-902784C39294}" presName="composite3" presStyleCnt="0"/>
      <dgm:spPr/>
    </dgm:pt>
    <dgm:pt modelId="{F757329F-0283-4FD4-9B74-73D8105A2312}" type="pres">
      <dgm:prSet presAssocID="{60AD63E9-DF75-4490-A3BD-902784C39294}" presName="background3" presStyleLbl="node3" presStyleIdx="3" presStyleCnt="6"/>
      <dgm:spPr/>
    </dgm:pt>
    <dgm:pt modelId="{5C1313CB-332D-4C8D-BB28-632EF90B457C}" type="pres">
      <dgm:prSet presAssocID="{60AD63E9-DF75-4490-A3BD-902784C39294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45C04889-C28F-4B23-84F0-B6BB7B25FB68}" type="pres">
      <dgm:prSet presAssocID="{60AD63E9-DF75-4490-A3BD-902784C39294}" presName="hierChild4" presStyleCnt="0"/>
      <dgm:spPr/>
    </dgm:pt>
    <dgm:pt modelId="{CA5354F7-B687-4796-A068-3195C581F735}" type="pres">
      <dgm:prSet presAssocID="{D3100DBC-037C-469D-B5E9-11D2DB2A8194}" presName="Name17" presStyleLbl="parChTrans1D3" presStyleIdx="4" presStyleCnt="6"/>
      <dgm:spPr/>
      <dgm:t>
        <a:bodyPr/>
        <a:lstStyle/>
        <a:p>
          <a:endParaRPr lang="it-IT"/>
        </a:p>
      </dgm:t>
    </dgm:pt>
    <dgm:pt modelId="{2A55C288-DBE7-409A-B813-0D677BA9479B}" type="pres">
      <dgm:prSet presAssocID="{E57F6B07-826C-4678-BF81-C6ACB1E85608}" presName="hierRoot3" presStyleCnt="0"/>
      <dgm:spPr/>
    </dgm:pt>
    <dgm:pt modelId="{AF96E18B-BF2E-44C8-914F-AC45EA0763C0}" type="pres">
      <dgm:prSet presAssocID="{E57F6B07-826C-4678-BF81-C6ACB1E85608}" presName="composite3" presStyleCnt="0"/>
      <dgm:spPr/>
    </dgm:pt>
    <dgm:pt modelId="{F03CE9C7-D5BA-42DD-8851-5FCB81247EF0}" type="pres">
      <dgm:prSet presAssocID="{E57F6B07-826C-4678-BF81-C6ACB1E85608}" presName="background3" presStyleLbl="node3" presStyleIdx="4" presStyleCnt="6"/>
      <dgm:spPr/>
    </dgm:pt>
    <dgm:pt modelId="{D3565691-5DD4-436B-B862-83914E829B02}" type="pres">
      <dgm:prSet presAssocID="{E57F6B07-826C-4678-BF81-C6ACB1E85608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C4D7FD4-DD91-42A0-A581-5B3DE1F22A2C}" type="pres">
      <dgm:prSet presAssocID="{E57F6B07-826C-4678-BF81-C6ACB1E85608}" presName="hierChild4" presStyleCnt="0"/>
      <dgm:spPr/>
    </dgm:pt>
    <dgm:pt modelId="{0373B14C-D3B0-498D-AEDB-A366D21DDC21}" type="pres">
      <dgm:prSet presAssocID="{1A20A197-9253-40CD-B61B-7B10E98A44C7}" presName="Name23" presStyleLbl="parChTrans1D4" presStyleIdx="1" presStyleCnt="2"/>
      <dgm:spPr/>
    </dgm:pt>
    <dgm:pt modelId="{06E26DAD-AD85-4F58-8F90-F372A041C6F1}" type="pres">
      <dgm:prSet presAssocID="{FF4B15CB-8136-41C0-9674-E31A3E0A390B}" presName="hierRoot4" presStyleCnt="0"/>
      <dgm:spPr/>
    </dgm:pt>
    <dgm:pt modelId="{89A7F725-4349-4508-A411-BCAD9C78E3CE}" type="pres">
      <dgm:prSet presAssocID="{FF4B15CB-8136-41C0-9674-E31A3E0A390B}" presName="composite4" presStyleCnt="0"/>
      <dgm:spPr/>
    </dgm:pt>
    <dgm:pt modelId="{09047DFB-ADC7-4B0D-9AF3-47CE9A46FD02}" type="pres">
      <dgm:prSet presAssocID="{FF4B15CB-8136-41C0-9674-E31A3E0A390B}" presName="background4" presStyleLbl="node4" presStyleIdx="1" presStyleCnt="2"/>
      <dgm:spPr/>
    </dgm:pt>
    <dgm:pt modelId="{B3951310-18E3-4DC2-AB3E-972FE2CDD2F1}" type="pres">
      <dgm:prSet presAssocID="{FF4B15CB-8136-41C0-9674-E31A3E0A390B}" presName="text4" presStyleLbl="fgAcc4" presStyleIdx="1" presStyleCnt="2" custScaleX="128264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A5A5C355-849E-48D8-B9E8-1F58C2F19434}" type="pres">
      <dgm:prSet presAssocID="{FF4B15CB-8136-41C0-9674-E31A3E0A390B}" presName="hierChild5" presStyleCnt="0"/>
      <dgm:spPr/>
    </dgm:pt>
    <dgm:pt modelId="{AF5231B9-2BEF-40A0-AFE7-124C2679C5EA}" type="pres">
      <dgm:prSet presAssocID="{4795DD61-9940-4885-AA00-4A7D5D309976}" presName="Name17" presStyleLbl="parChTrans1D3" presStyleIdx="5" presStyleCnt="6"/>
      <dgm:spPr/>
      <dgm:t>
        <a:bodyPr/>
        <a:lstStyle/>
        <a:p>
          <a:endParaRPr lang="it-IT"/>
        </a:p>
      </dgm:t>
    </dgm:pt>
    <dgm:pt modelId="{5AE67681-E7D7-4C7B-BAC0-2649C04EE196}" type="pres">
      <dgm:prSet presAssocID="{0A6E1CC8-E95A-4D21-B4FA-29395E610595}" presName="hierRoot3" presStyleCnt="0"/>
      <dgm:spPr/>
    </dgm:pt>
    <dgm:pt modelId="{3E76D63E-15EA-45E8-AD3C-D094FBDEF291}" type="pres">
      <dgm:prSet presAssocID="{0A6E1CC8-E95A-4D21-B4FA-29395E610595}" presName="composite3" presStyleCnt="0"/>
      <dgm:spPr/>
    </dgm:pt>
    <dgm:pt modelId="{B288434D-36CA-4EA0-BDEF-25249DF175B0}" type="pres">
      <dgm:prSet presAssocID="{0A6E1CC8-E95A-4D21-B4FA-29395E610595}" presName="background3" presStyleLbl="node3" presStyleIdx="5" presStyleCnt="6"/>
      <dgm:spPr/>
    </dgm:pt>
    <dgm:pt modelId="{C02CDF89-D995-43F5-BA0B-045D8619F140}" type="pres">
      <dgm:prSet presAssocID="{0A6E1CC8-E95A-4D21-B4FA-29395E610595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883AD81-374D-4364-9F53-3E8694316D0A}" type="pres">
      <dgm:prSet presAssocID="{0A6E1CC8-E95A-4D21-B4FA-29395E610595}" presName="hierChild4" presStyleCnt="0"/>
      <dgm:spPr/>
    </dgm:pt>
  </dgm:ptLst>
  <dgm:cxnLst>
    <dgm:cxn modelId="{BDF983C7-638B-4C15-90F4-CCB781DBB248}" srcId="{F0F3D88A-080F-42EE-910F-1A827DAEEE8E}" destId="{B50C5539-3467-4A99-81BA-FD95C2D7C2CF}" srcOrd="2" destOrd="0" parTransId="{692F4836-F7A2-463E-B649-ED2EDDF0673E}" sibTransId="{AA7A0615-E035-4FD4-9510-B75FFE55FBB4}"/>
    <dgm:cxn modelId="{73C65942-6497-4D80-8E62-606A0639CD0A}" type="presOf" srcId="{E57F6B07-826C-4678-BF81-C6ACB1E85608}" destId="{D3565691-5DD4-436B-B862-83914E829B02}" srcOrd="0" destOrd="0" presId="urn:microsoft.com/office/officeart/2005/8/layout/hierarchy1"/>
    <dgm:cxn modelId="{49EA338D-51A7-4CCC-AF90-98329C943ECE}" type="presOf" srcId="{D3100DBC-037C-469D-B5E9-11D2DB2A8194}" destId="{CA5354F7-B687-4796-A068-3195C581F735}" srcOrd="0" destOrd="0" presId="urn:microsoft.com/office/officeart/2005/8/layout/hierarchy1"/>
    <dgm:cxn modelId="{19AF16E2-A58C-4B8A-96B8-DAD8B3680412}" type="presOf" srcId="{FF4B15CB-8136-41C0-9674-E31A3E0A390B}" destId="{B3951310-18E3-4DC2-AB3E-972FE2CDD2F1}" srcOrd="0" destOrd="0" presId="urn:microsoft.com/office/officeart/2005/8/layout/hierarchy1"/>
    <dgm:cxn modelId="{BCC41A92-1F0F-4BFF-9DAA-13D98E69C096}" type="presOf" srcId="{21E09E1C-FB5C-4AC7-AC56-9CAEDAE03B6B}" destId="{FB737684-4070-44E0-B78D-7618CBF3F10D}" srcOrd="0" destOrd="0" presId="urn:microsoft.com/office/officeart/2005/8/layout/hierarchy1"/>
    <dgm:cxn modelId="{6E1297CE-EA37-43A6-A365-253CD2A8A1F5}" srcId="{21E09E1C-FB5C-4AC7-AC56-9CAEDAE03B6B}" destId="{60AD63E9-DF75-4490-A3BD-902784C39294}" srcOrd="0" destOrd="0" parTransId="{4C7087A4-70E5-45B4-B757-71E6DBF4B979}" sibTransId="{25F329CC-C37B-4607-A9A2-ED6043B7433B}"/>
    <dgm:cxn modelId="{C47ECB47-EF52-4F2A-B714-1436A726EB83}" type="presOf" srcId="{B50C5539-3467-4A99-81BA-FD95C2D7C2CF}" destId="{A92A80F3-E871-428B-8D65-D65C834B5034}" srcOrd="0" destOrd="0" presId="urn:microsoft.com/office/officeart/2005/8/layout/hierarchy1"/>
    <dgm:cxn modelId="{5BDC6DDE-AFC0-4282-BEF7-C85CD2935650}" type="presOf" srcId="{17A46112-7B9A-4F36-A42A-70C22FEFF19A}" destId="{7D5335C4-986D-476E-A601-6DCCC1B393E2}" srcOrd="0" destOrd="0" presId="urn:microsoft.com/office/officeart/2005/8/layout/hierarchy1"/>
    <dgm:cxn modelId="{EA1DA2F5-40C7-46D7-B317-D86B94272649}" type="presOf" srcId="{4795DD61-9940-4885-AA00-4A7D5D309976}" destId="{AF5231B9-2BEF-40A0-AFE7-124C2679C5EA}" srcOrd="0" destOrd="0" presId="urn:microsoft.com/office/officeart/2005/8/layout/hierarchy1"/>
    <dgm:cxn modelId="{9FCB8E9E-21A0-49FF-97AD-DEC40F5F9435}" type="presOf" srcId="{38A2C06B-49E0-4F67-98CD-A319D9EE28A7}" destId="{2BBB816A-728B-493F-89C7-B4848C702A68}" srcOrd="0" destOrd="0" presId="urn:microsoft.com/office/officeart/2005/8/layout/hierarchy1"/>
    <dgm:cxn modelId="{F38DE77B-6FBD-4C95-8F0B-ACF833C69FB2}" type="presOf" srcId="{E32D54F6-D61F-4CF7-AC3D-8B39E99CA227}" destId="{5D90E775-6DF5-45AE-88FC-18A2D575FC81}" srcOrd="0" destOrd="0" presId="urn:microsoft.com/office/officeart/2005/8/layout/hierarchy1"/>
    <dgm:cxn modelId="{E5861691-2A93-441A-ADCC-44A339090F37}" type="presOf" srcId="{4C7087A4-70E5-45B4-B757-71E6DBF4B979}" destId="{57E171FF-B2DF-4504-9B2A-4450A53AEF6C}" srcOrd="0" destOrd="0" presId="urn:microsoft.com/office/officeart/2005/8/layout/hierarchy1"/>
    <dgm:cxn modelId="{43ADD71D-C8BC-414C-A3A2-4662D76B433A}" type="presOf" srcId="{C61D519D-D5A6-4917-95EF-C02A852B6119}" destId="{9E160490-658D-47DC-AC19-07C4615447CC}" srcOrd="0" destOrd="0" presId="urn:microsoft.com/office/officeart/2005/8/layout/hierarchy1"/>
    <dgm:cxn modelId="{3B44E1C2-5ABE-4D10-90DA-37A9453D654F}" srcId="{17A46112-7B9A-4F36-A42A-70C22FEFF19A}" destId="{21E09E1C-FB5C-4AC7-AC56-9CAEDAE03B6B}" srcOrd="1" destOrd="0" parTransId="{C61D519D-D5A6-4917-95EF-C02A852B6119}" sibTransId="{76553D54-9855-4C1E-AB82-FF3989444AC9}"/>
    <dgm:cxn modelId="{3C299F2F-B239-404A-864A-7E2B4AFA9E34}" srcId="{F6CCC35A-A358-445E-ABFD-31E93B8CC1A7}" destId="{17A46112-7B9A-4F36-A42A-70C22FEFF19A}" srcOrd="0" destOrd="0" parTransId="{D5250198-0C6C-4689-B21E-58075984A8DB}" sibTransId="{1C2E5406-6085-4421-8049-30C7D6C3FEAD}"/>
    <dgm:cxn modelId="{644E0A37-EF97-4247-A1FC-2B78C93F9157}" type="presOf" srcId="{1A20A197-9253-40CD-B61B-7B10E98A44C7}" destId="{0373B14C-D3B0-498D-AEDB-A366D21DDC21}" srcOrd="0" destOrd="0" presId="urn:microsoft.com/office/officeart/2005/8/layout/hierarchy1"/>
    <dgm:cxn modelId="{162CC9E6-882E-47F6-BBF7-FA855809A351}" type="presOf" srcId="{A15F9645-2F7A-487C-81DA-D802F40EB83F}" destId="{8421E05F-A149-4B94-A1AD-FC96C63C3C3A}" srcOrd="0" destOrd="0" presId="urn:microsoft.com/office/officeart/2005/8/layout/hierarchy1"/>
    <dgm:cxn modelId="{DDAE3017-25FF-4FA3-ADED-7252440DDB54}" srcId="{17A46112-7B9A-4F36-A42A-70C22FEFF19A}" destId="{F0F3D88A-080F-42EE-910F-1A827DAEEE8E}" srcOrd="0" destOrd="0" parTransId="{5898AFE8-DAAF-42FB-8285-0B5D11B4D6BE}" sibTransId="{9BFC55B9-5E4B-4CF6-8A2F-3658911CE672}"/>
    <dgm:cxn modelId="{88A0BE1C-A644-42EC-AE13-612CE8DC4A87}" srcId="{E57F6B07-826C-4678-BF81-C6ACB1E85608}" destId="{FF4B15CB-8136-41C0-9674-E31A3E0A390B}" srcOrd="0" destOrd="0" parTransId="{1A20A197-9253-40CD-B61B-7B10E98A44C7}" sibTransId="{91BA03CB-80B1-41EA-AD5D-9CF9FA112AD3}"/>
    <dgm:cxn modelId="{42A5DD9C-ADE4-42B3-BC98-E77056599346}" type="presOf" srcId="{5898AFE8-DAAF-42FB-8285-0B5D11B4D6BE}" destId="{0952A361-5F7E-4AE7-869E-F2C5A9F6091F}" srcOrd="0" destOrd="0" presId="urn:microsoft.com/office/officeart/2005/8/layout/hierarchy1"/>
    <dgm:cxn modelId="{9EE928B5-4B4A-4194-BCBB-0DF7BE1D9215}" type="presOf" srcId="{692F4836-F7A2-463E-B649-ED2EDDF0673E}" destId="{383A5080-72F2-4E2C-AF8B-466166DE4939}" srcOrd="0" destOrd="0" presId="urn:microsoft.com/office/officeart/2005/8/layout/hierarchy1"/>
    <dgm:cxn modelId="{6B2083B0-0A51-4759-A73E-74496455C862}" type="presOf" srcId="{0A6E1CC8-E95A-4D21-B4FA-29395E610595}" destId="{C02CDF89-D995-43F5-BA0B-045D8619F140}" srcOrd="0" destOrd="0" presId="urn:microsoft.com/office/officeart/2005/8/layout/hierarchy1"/>
    <dgm:cxn modelId="{5E2AA5CB-CB8D-435B-A59E-5E310A9215B1}" srcId="{A15F9645-2F7A-487C-81DA-D802F40EB83F}" destId="{E32D54F6-D61F-4CF7-AC3D-8B39E99CA227}" srcOrd="0" destOrd="0" parTransId="{DB370555-4AC4-460B-8A8A-8EFDFF4C64DB}" sibTransId="{D97A97BE-FEDB-4445-ABED-4F6F492B53E5}"/>
    <dgm:cxn modelId="{4BADC963-F000-478E-9379-0A81A0D69682}" type="presOf" srcId="{E1C6192E-49F6-4F7B-8B55-84EE6C8D7519}" destId="{98E68C75-1484-4173-BE37-BFAEC2A32141}" srcOrd="0" destOrd="0" presId="urn:microsoft.com/office/officeart/2005/8/layout/hierarchy1"/>
    <dgm:cxn modelId="{0BFFBB65-3215-4347-858E-4890AE63BB9C}" srcId="{21E09E1C-FB5C-4AC7-AC56-9CAEDAE03B6B}" destId="{0A6E1CC8-E95A-4D21-B4FA-29395E610595}" srcOrd="2" destOrd="0" parTransId="{4795DD61-9940-4885-AA00-4A7D5D309976}" sibTransId="{DEB5FB80-354C-4717-B5AD-F408207FD70B}"/>
    <dgm:cxn modelId="{6CEA35C7-7FC3-4F4A-A110-AE34631EB13F}" srcId="{21E09E1C-FB5C-4AC7-AC56-9CAEDAE03B6B}" destId="{E57F6B07-826C-4678-BF81-C6ACB1E85608}" srcOrd="1" destOrd="0" parTransId="{D3100DBC-037C-469D-B5E9-11D2DB2A8194}" sibTransId="{80CCDE40-40E1-4672-B794-71C6C94C23FC}"/>
    <dgm:cxn modelId="{7822F0BB-EC40-4975-A6A8-1D19502A2A7D}" type="presOf" srcId="{DB370555-4AC4-460B-8A8A-8EFDFF4C64DB}" destId="{D32D991D-01D5-4D52-AB2C-7F5ED0143F3C}" srcOrd="0" destOrd="0" presId="urn:microsoft.com/office/officeart/2005/8/layout/hierarchy1"/>
    <dgm:cxn modelId="{727DF860-C2FC-4AEB-9709-E0B165DDEB37}" type="presOf" srcId="{91343E2F-2936-423A-AA67-7406CAF6C145}" destId="{FD894689-1786-4E23-9926-B2E40B47489C}" srcOrd="0" destOrd="0" presId="urn:microsoft.com/office/officeart/2005/8/layout/hierarchy1"/>
    <dgm:cxn modelId="{A7E8836E-E8A0-49E2-8312-CADEC4D6460D}" type="presOf" srcId="{F0F3D88A-080F-42EE-910F-1A827DAEEE8E}" destId="{3682E48A-5B83-41D4-9CF7-A1076E5591A9}" srcOrd="0" destOrd="0" presId="urn:microsoft.com/office/officeart/2005/8/layout/hierarchy1"/>
    <dgm:cxn modelId="{9CB1E630-C8B2-4ED2-A3D3-DA4CFE8F8F23}" type="presOf" srcId="{F6CCC35A-A358-445E-ABFD-31E93B8CC1A7}" destId="{75A66387-39C2-4F49-B5E3-0BBD321B39F4}" srcOrd="0" destOrd="0" presId="urn:microsoft.com/office/officeart/2005/8/layout/hierarchy1"/>
    <dgm:cxn modelId="{20BE0671-95ED-47F8-8B03-61FB4EE3E2AA}" srcId="{F0F3D88A-080F-42EE-910F-1A827DAEEE8E}" destId="{91343E2F-2936-423A-AA67-7406CAF6C145}" srcOrd="0" destOrd="0" parTransId="{E1C6192E-49F6-4F7B-8B55-84EE6C8D7519}" sibTransId="{401F6337-6BAF-4397-B4B5-100FB0F180F5}"/>
    <dgm:cxn modelId="{26CD21BA-3001-4CA8-944D-324AA34A762A}" srcId="{F0F3D88A-080F-42EE-910F-1A827DAEEE8E}" destId="{A15F9645-2F7A-487C-81DA-D802F40EB83F}" srcOrd="1" destOrd="0" parTransId="{38A2C06B-49E0-4F67-98CD-A319D9EE28A7}" sibTransId="{587FEECC-CADE-4191-BB05-868119E15DBF}"/>
    <dgm:cxn modelId="{41E8213A-254F-4DF7-AEC2-EF1431EBCDF8}" type="presOf" srcId="{60AD63E9-DF75-4490-A3BD-902784C39294}" destId="{5C1313CB-332D-4C8D-BB28-632EF90B457C}" srcOrd="0" destOrd="0" presId="urn:microsoft.com/office/officeart/2005/8/layout/hierarchy1"/>
    <dgm:cxn modelId="{41272755-89A7-45A1-9075-7EF99C7BF6AB}" type="presParOf" srcId="{75A66387-39C2-4F49-B5E3-0BBD321B39F4}" destId="{507551F3-16FD-45CD-9A93-340083EF5FA3}" srcOrd="0" destOrd="0" presId="urn:microsoft.com/office/officeart/2005/8/layout/hierarchy1"/>
    <dgm:cxn modelId="{C9C95F64-50D6-4AA0-9F0C-3DD79E2B0F3F}" type="presParOf" srcId="{507551F3-16FD-45CD-9A93-340083EF5FA3}" destId="{546D3DF4-DAD4-48CB-A63A-3C9090188DAE}" srcOrd="0" destOrd="0" presId="urn:microsoft.com/office/officeart/2005/8/layout/hierarchy1"/>
    <dgm:cxn modelId="{3D4C7B8E-891F-440C-A4B9-747D136D720A}" type="presParOf" srcId="{546D3DF4-DAD4-48CB-A63A-3C9090188DAE}" destId="{33422C28-B296-4CD8-96E6-5E15B79381A9}" srcOrd="0" destOrd="0" presId="urn:microsoft.com/office/officeart/2005/8/layout/hierarchy1"/>
    <dgm:cxn modelId="{09C76C49-9AA5-4EEA-8915-1DA65033F44E}" type="presParOf" srcId="{546D3DF4-DAD4-48CB-A63A-3C9090188DAE}" destId="{7D5335C4-986D-476E-A601-6DCCC1B393E2}" srcOrd="1" destOrd="0" presId="urn:microsoft.com/office/officeart/2005/8/layout/hierarchy1"/>
    <dgm:cxn modelId="{EF741F2D-6BA7-4D6C-BE3E-EC42E848096E}" type="presParOf" srcId="{507551F3-16FD-45CD-9A93-340083EF5FA3}" destId="{CEA9143A-365A-4ADF-ABC6-1333845C66F5}" srcOrd="1" destOrd="0" presId="urn:microsoft.com/office/officeart/2005/8/layout/hierarchy1"/>
    <dgm:cxn modelId="{0691EE8D-C16A-49E5-B93F-7D963C51CB37}" type="presParOf" srcId="{CEA9143A-365A-4ADF-ABC6-1333845C66F5}" destId="{0952A361-5F7E-4AE7-869E-F2C5A9F6091F}" srcOrd="0" destOrd="0" presId="urn:microsoft.com/office/officeart/2005/8/layout/hierarchy1"/>
    <dgm:cxn modelId="{D73F6ECB-B140-4AEE-8A5B-5CA5CF22CBE2}" type="presParOf" srcId="{CEA9143A-365A-4ADF-ABC6-1333845C66F5}" destId="{6BCD30CA-23F4-41CD-8092-D8A1A08F234B}" srcOrd="1" destOrd="0" presId="urn:microsoft.com/office/officeart/2005/8/layout/hierarchy1"/>
    <dgm:cxn modelId="{E651D75B-47B9-41CC-B817-20ABEB60A540}" type="presParOf" srcId="{6BCD30CA-23F4-41CD-8092-D8A1A08F234B}" destId="{19B5317D-3E6C-495B-8988-1F8E0EA98208}" srcOrd="0" destOrd="0" presId="urn:microsoft.com/office/officeart/2005/8/layout/hierarchy1"/>
    <dgm:cxn modelId="{E623BC4C-90D7-4DFE-A8E3-9CF3A921C989}" type="presParOf" srcId="{19B5317D-3E6C-495B-8988-1F8E0EA98208}" destId="{800A0129-CE88-4F0E-8A24-B478A52B8F79}" srcOrd="0" destOrd="0" presId="urn:microsoft.com/office/officeart/2005/8/layout/hierarchy1"/>
    <dgm:cxn modelId="{214669F8-889B-4C93-B098-3ECFF0488E44}" type="presParOf" srcId="{19B5317D-3E6C-495B-8988-1F8E0EA98208}" destId="{3682E48A-5B83-41D4-9CF7-A1076E5591A9}" srcOrd="1" destOrd="0" presId="urn:microsoft.com/office/officeart/2005/8/layout/hierarchy1"/>
    <dgm:cxn modelId="{823DA16F-93C2-4841-A322-1D4329D2519E}" type="presParOf" srcId="{6BCD30CA-23F4-41CD-8092-D8A1A08F234B}" destId="{D9626CA1-4862-4C74-A790-BB8E36C055BD}" srcOrd="1" destOrd="0" presId="urn:microsoft.com/office/officeart/2005/8/layout/hierarchy1"/>
    <dgm:cxn modelId="{D3DF64B8-5004-4EA4-B281-D0B5653CD3A7}" type="presParOf" srcId="{D9626CA1-4862-4C74-A790-BB8E36C055BD}" destId="{98E68C75-1484-4173-BE37-BFAEC2A32141}" srcOrd="0" destOrd="0" presId="urn:microsoft.com/office/officeart/2005/8/layout/hierarchy1"/>
    <dgm:cxn modelId="{4E31D5CA-A976-4D86-AAF3-0B233812E642}" type="presParOf" srcId="{D9626CA1-4862-4C74-A790-BB8E36C055BD}" destId="{7D57D669-BB80-42F5-BAEC-5F12C61EBE03}" srcOrd="1" destOrd="0" presId="urn:microsoft.com/office/officeart/2005/8/layout/hierarchy1"/>
    <dgm:cxn modelId="{B7B08F4B-42FB-4798-BEC1-D8613DCB8CD9}" type="presParOf" srcId="{7D57D669-BB80-42F5-BAEC-5F12C61EBE03}" destId="{79D50703-0912-48BA-B1C1-1528855833CA}" srcOrd="0" destOrd="0" presId="urn:microsoft.com/office/officeart/2005/8/layout/hierarchy1"/>
    <dgm:cxn modelId="{36B1EBA6-23BF-4856-B902-DE339C394AF6}" type="presParOf" srcId="{79D50703-0912-48BA-B1C1-1528855833CA}" destId="{A65D828E-A71B-4A31-A2D6-1EA57543458C}" srcOrd="0" destOrd="0" presId="urn:microsoft.com/office/officeart/2005/8/layout/hierarchy1"/>
    <dgm:cxn modelId="{D7358CB3-015F-4939-8E6B-6B5685EB169B}" type="presParOf" srcId="{79D50703-0912-48BA-B1C1-1528855833CA}" destId="{FD894689-1786-4E23-9926-B2E40B47489C}" srcOrd="1" destOrd="0" presId="urn:microsoft.com/office/officeart/2005/8/layout/hierarchy1"/>
    <dgm:cxn modelId="{2EB27D8B-0D5B-41A6-9B71-000D09C58344}" type="presParOf" srcId="{7D57D669-BB80-42F5-BAEC-5F12C61EBE03}" destId="{3D555BA5-0612-44E9-B612-D6554912222F}" srcOrd="1" destOrd="0" presId="urn:microsoft.com/office/officeart/2005/8/layout/hierarchy1"/>
    <dgm:cxn modelId="{A8966F9F-861A-4664-A767-AF957BB1D9C2}" type="presParOf" srcId="{D9626CA1-4862-4C74-A790-BB8E36C055BD}" destId="{2BBB816A-728B-493F-89C7-B4848C702A68}" srcOrd="2" destOrd="0" presId="urn:microsoft.com/office/officeart/2005/8/layout/hierarchy1"/>
    <dgm:cxn modelId="{3E5F02FD-5C3D-44D0-BF92-64BE7DE3B17D}" type="presParOf" srcId="{D9626CA1-4862-4C74-A790-BB8E36C055BD}" destId="{923C493B-B819-4EB1-A9AD-AA1050313730}" srcOrd="3" destOrd="0" presId="urn:microsoft.com/office/officeart/2005/8/layout/hierarchy1"/>
    <dgm:cxn modelId="{9BFEA6C1-881B-4A36-81F1-EC14E489954B}" type="presParOf" srcId="{923C493B-B819-4EB1-A9AD-AA1050313730}" destId="{961E65EC-1E02-464A-8183-AF5602A42B18}" srcOrd="0" destOrd="0" presId="urn:microsoft.com/office/officeart/2005/8/layout/hierarchy1"/>
    <dgm:cxn modelId="{A37357B7-EC9B-4B38-B468-F88D4813B460}" type="presParOf" srcId="{961E65EC-1E02-464A-8183-AF5602A42B18}" destId="{2CD93EE0-7B6D-4E3E-B7A3-3CB2539FB05C}" srcOrd="0" destOrd="0" presId="urn:microsoft.com/office/officeart/2005/8/layout/hierarchy1"/>
    <dgm:cxn modelId="{30B62751-734A-400A-963D-7F514688BB96}" type="presParOf" srcId="{961E65EC-1E02-464A-8183-AF5602A42B18}" destId="{8421E05F-A149-4B94-A1AD-FC96C63C3C3A}" srcOrd="1" destOrd="0" presId="urn:microsoft.com/office/officeart/2005/8/layout/hierarchy1"/>
    <dgm:cxn modelId="{56D654DE-A7DC-42AA-B1E2-4F839AFA954D}" type="presParOf" srcId="{923C493B-B819-4EB1-A9AD-AA1050313730}" destId="{42704D50-642A-4141-B3FF-64F23B246865}" srcOrd="1" destOrd="0" presId="urn:microsoft.com/office/officeart/2005/8/layout/hierarchy1"/>
    <dgm:cxn modelId="{4777A2CA-F0A6-4BC4-853B-CBF2649C05F0}" type="presParOf" srcId="{42704D50-642A-4141-B3FF-64F23B246865}" destId="{D32D991D-01D5-4D52-AB2C-7F5ED0143F3C}" srcOrd="0" destOrd="0" presId="urn:microsoft.com/office/officeart/2005/8/layout/hierarchy1"/>
    <dgm:cxn modelId="{A4847798-F36D-4C93-A3A4-9C4B697920C3}" type="presParOf" srcId="{42704D50-642A-4141-B3FF-64F23B246865}" destId="{36A27AA9-BB4C-4429-A771-99F259F013E3}" srcOrd="1" destOrd="0" presId="urn:microsoft.com/office/officeart/2005/8/layout/hierarchy1"/>
    <dgm:cxn modelId="{46F38510-6092-4208-B939-38068FDABE1F}" type="presParOf" srcId="{36A27AA9-BB4C-4429-A771-99F259F013E3}" destId="{4DAD564F-6D42-4AC3-862A-F500A9A4F261}" srcOrd="0" destOrd="0" presId="urn:microsoft.com/office/officeart/2005/8/layout/hierarchy1"/>
    <dgm:cxn modelId="{B9493EEB-0EA3-4AE4-9DA1-F3D63D22304D}" type="presParOf" srcId="{4DAD564F-6D42-4AC3-862A-F500A9A4F261}" destId="{B014D952-FE56-4780-86D1-523C07C2597B}" srcOrd="0" destOrd="0" presId="urn:microsoft.com/office/officeart/2005/8/layout/hierarchy1"/>
    <dgm:cxn modelId="{C1CC41E0-8520-4BF0-9B64-F6653D95B65A}" type="presParOf" srcId="{4DAD564F-6D42-4AC3-862A-F500A9A4F261}" destId="{5D90E775-6DF5-45AE-88FC-18A2D575FC81}" srcOrd="1" destOrd="0" presId="urn:microsoft.com/office/officeart/2005/8/layout/hierarchy1"/>
    <dgm:cxn modelId="{80E9B650-7C96-4DCD-937E-E56601B0A821}" type="presParOf" srcId="{36A27AA9-BB4C-4429-A771-99F259F013E3}" destId="{316F881D-EEAF-4F3A-8137-DACE4CEEE329}" srcOrd="1" destOrd="0" presId="urn:microsoft.com/office/officeart/2005/8/layout/hierarchy1"/>
    <dgm:cxn modelId="{B7839326-2D42-4E89-AC89-2C7E3BEE4390}" type="presParOf" srcId="{D9626CA1-4862-4C74-A790-BB8E36C055BD}" destId="{383A5080-72F2-4E2C-AF8B-466166DE4939}" srcOrd="4" destOrd="0" presId="urn:microsoft.com/office/officeart/2005/8/layout/hierarchy1"/>
    <dgm:cxn modelId="{9CB74AAA-ABC5-4659-BA3E-2FA7DE00C2D5}" type="presParOf" srcId="{D9626CA1-4862-4C74-A790-BB8E36C055BD}" destId="{EE64C7CC-C066-469C-8F93-04E3F2DFCE5C}" srcOrd="5" destOrd="0" presId="urn:microsoft.com/office/officeart/2005/8/layout/hierarchy1"/>
    <dgm:cxn modelId="{972BEAA7-C019-4966-9EDD-B742035ACB71}" type="presParOf" srcId="{EE64C7CC-C066-469C-8F93-04E3F2DFCE5C}" destId="{09FE2B2C-74E5-42AE-A478-9FB1C820D5E9}" srcOrd="0" destOrd="0" presId="urn:microsoft.com/office/officeart/2005/8/layout/hierarchy1"/>
    <dgm:cxn modelId="{0EFD2006-918A-48EE-B4E8-9B2047771560}" type="presParOf" srcId="{09FE2B2C-74E5-42AE-A478-9FB1C820D5E9}" destId="{5405DE3B-4D47-4F10-82F9-3A320D4999A6}" srcOrd="0" destOrd="0" presId="urn:microsoft.com/office/officeart/2005/8/layout/hierarchy1"/>
    <dgm:cxn modelId="{89DD2EB7-14BC-44F8-9335-BA74C3592ACC}" type="presParOf" srcId="{09FE2B2C-74E5-42AE-A478-9FB1C820D5E9}" destId="{A92A80F3-E871-428B-8D65-D65C834B5034}" srcOrd="1" destOrd="0" presId="urn:microsoft.com/office/officeart/2005/8/layout/hierarchy1"/>
    <dgm:cxn modelId="{8851D87C-405B-42F6-9989-80AE6455FA14}" type="presParOf" srcId="{EE64C7CC-C066-469C-8F93-04E3F2DFCE5C}" destId="{963A2BFA-4129-49EB-9E39-C934294DBAB8}" srcOrd="1" destOrd="0" presId="urn:microsoft.com/office/officeart/2005/8/layout/hierarchy1"/>
    <dgm:cxn modelId="{A9C5FAB2-F586-4D08-807B-203F24D8942C}" type="presParOf" srcId="{CEA9143A-365A-4ADF-ABC6-1333845C66F5}" destId="{9E160490-658D-47DC-AC19-07C4615447CC}" srcOrd="2" destOrd="0" presId="urn:microsoft.com/office/officeart/2005/8/layout/hierarchy1"/>
    <dgm:cxn modelId="{5D567C6C-CCF1-4EC7-861D-A07EC6834E8A}" type="presParOf" srcId="{CEA9143A-365A-4ADF-ABC6-1333845C66F5}" destId="{AF5552B6-5AB2-421D-9021-0F88ACB6A9D2}" srcOrd="3" destOrd="0" presId="urn:microsoft.com/office/officeart/2005/8/layout/hierarchy1"/>
    <dgm:cxn modelId="{460A25D7-ADB4-4AA0-958B-D31EFBD158A2}" type="presParOf" srcId="{AF5552B6-5AB2-421D-9021-0F88ACB6A9D2}" destId="{18223AE2-C726-4423-9BE4-029F0C255FED}" srcOrd="0" destOrd="0" presId="urn:microsoft.com/office/officeart/2005/8/layout/hierarchy1"/>
    <dgm:cxn modelId="{8CD16344-F1A1-4E57-9F9B-9A7E08DFA1D0}" type="presParOf" srcId="{18223AE2-C726-4423-9BE4-029F0C255FED}" destId="{BDCBAC90-5EBD-4428-9347-5D01350960AE}" srcOrd="0" destOrd="0" presId="urn:microsoft.com/office/officeart/2005/8/layout/hierarchy1"/>
    <dgm:cxn modelId="{6767E128-C567-4476-A3D0-E4E72D64D9EA}" type="presParOf" srcId="{18223AE2-C726-4423-9BE4-029F0C255FED}" destId="{FB737684-4070-44E0-B78D-7618CBF3F10D}" srcOrd="1" destOrd="0" presId="urn:microsoft.com/office/officeart/2005/8/layout/hierarchy1"/>
    <dgm:cxn modelId="{0039E86C-F4D8-4D3E-9C54-A87BC06190BD}" type="presParOf" srcId="{AF5552B6-5AB2-421D-9021-0F88ACB6A9D2}" destId="{1E29CD0A-B22F-4AC8-A4D9-AD9AC29F5AC2}" srcOrd="1" destOrd="0" presId="urn:microsoft.com/office/officeart/2005/8/layout/hierarchy1"/>
    <dgm:cxn modelId="{E21D045A-C3F2-4F84-85F3-5A6CACF2B0CB}" type="presParOf" srcId="{1E29CD0A-B22F-4AC8-A4D9-AD9AC29F5AC2}" destId="{57E171FF-B2DF-4504-9B2A-4450A53AEF6C}" srcOrd="0" destOrd="0" presId="urn:microsoft.com/office/officeart/2005/8/layout/hierarchy1"/>
    <dgm:cxn modelId="{F63BF27D-1D6D-4373-A325-6FD38D633F84}" type="presParOf" srcId="{1E29CD0A-B22F-4AC8-A4D9-AD9AC29F5AC2}" destId="{51D03C33-4964-429C-9EBE-9490B04BD665}" srcOrd="1" destOrd="0" presId="urn:microsoft.com/office/officeart/2005/8/layout/hierarchy1"/>
    <dgm:cxn modelId="{EA53E2AD-7199-4333-B311-85562F5F8738}" type="presParOf" srcId="{51D03C33-4964-429C-9EBE-9490B04BD665}" destId="{6DA52A39-36F2-42C0-9438-34E45DA4733B}" srcOrd="0" destOrd="0" presId="urn:microsoft.com/office/officeart/2005/8/layout/hierarchy1"/>
    <dgm:cxn modelId="{EB434685-F7F3-4743-9908-9B8CB0529B5E}" type="presParOf" srcId="{6DA52A39-36F2-42C0-9438-34E45DA4733B}" destId="{F757329F-0283-4FD4-9B74-73D8105A2312}" srcOrd="0" destOrd="0" presId="urn:microsoft.com/office/officeart/2005/8/layout/hierarchy1"/>
    <dgm:cxn modelId="{957FF2E8-42D0-414C-92C6-0FC0F52348C3}" type="presParOf" srcId="{6DA52A39-36F2-42C0-9438-34E45DA4733B}" destId="{5C1313CB-332D-4C8D-BB28-632EF90B457C}" srcOrd="1" destOrd="0" presId="urn:microsoft.com/office/officeart/2005/8/layout/hierarchy1"/>
    <dgm:cxn modelId="{682D5273-5D79-477A-B2E3-1D786F0D9691}" type="presParOf" srcId="{51D03C33-4964-429C-9EBE-9490B04BD665}" destId="{45C04889-C28F-4B23-84F0-B6BB7B25FB68}" srcOrd="1" destOrd="0" presId="urn:microsoft.com/office/officeart/2005/8/layout/hierarchy1"/>
    <dgm:cxn modelId="{7BB5E11F-4946-454B-A440-793C70DB0269}" type="presParOf" srcId="{1E29CD0A-B22F-4AC8-A4D9-AD9AC29F5AC2}" destId="{CA5354F7-B687-4796-A068-3195C581F735}" srcOrd="2" destOrd="0" presId="urn:microsoft.com/office/officeart/2005/8/layout/hierarchy1"/>
    <dgm:cxn modelId="{A6050237-0425-4F7B-BB52-CD7F7A2DFCC6}" type="presParOf" srcId="{1E29CD0A-B22F-4AC8-A4D9-AD9AC29F5AC2}" destId="{2A55C288-DBE7-409A-B813-0D677BA9479B}" srcOrd="3" destOrd="0" presId="urn:microsoft.com/office/officeart/2005/8/layout/hierarchy1"/>
    <dgm:cxn modelId="{D1B2FF50-B5F7-4FD2-83E3-23BBC1CEF3CC}" type="presParOf" srcId="{2A55C288-DBE7-409A-B813-0D677BA9479B}" destId="{AF96E18B-BF2E-44C8-914F-AC45EA0763C0}" srcOrd="0" destOrd="0" presId="urn:microsoft.com/office/officeart/2005/8/layout/hierarchy1"/>
    <dgm:cxn modelId="{9D579EC8-138D-4A11-A28D-0EC44090859A}" type="presParOf" srcId="{AF96E18B-BF2E-44C8-914F-AC45EA0763C0}" destId="{F03CE9C7-D5BA-42DD-8851-5FCB81247EF0}" srcOrd="0" destOrd="0" presId="urn:microsoft.com/office/officeart/2005/8/layout/hierarchy1"/>
    <dgm:cxn modelId="{998F9FF8-1135-4DB0-AA95-487F9A3915BD}" type="presParOf" srcId="{AF96E18B-BF2E-44C8-914F-AC45EA0763C0}" destId="{D3565691-5DD4-436B-B862-83914E829B02}" srcOrd="1" destOrd="0" presId="urn:microsoft.com/office/officeart/2005/8/layout/hierarchy1"/>
    <dgm:cxn modelId="{2C866D02-C374-42A6-9F5B-177703AD4C6C}" type="presParOf" srcId="{2A55C288-DBE7-409A-B813-0D677BA9479B}" destId="{7C4D7FD4-DD91-42A0-A581-5B3DE1F22A2C}" srcOrd="1" destOrd="0" presId="urn:microsoft.com/office/officeart/2005/8/layout/hierarchy1"/>
    <dgm:cxn modelId="{A2458890-1832-4E51-B4D2-3BAEEEBD93BF}" type="presParOf" srcId="{7C4D7FD4-DD91-42A0-A581-5B3DE1F22A2C}" destId="{0373B14C-D3B0-498D-AEDB-A366D21DDC21}" srcOrd="0" destOrd="0" presId="urn:microsoft.com/office/officeart/2005/8/layout/hierarchy1"/>
    <dgm:cxn modelId="{E7647898-C44F-49FC-93AC-DBDDEF4B1052}" type="presParOf" srcId="{7C4D7FD4-DD91-42A0-A581-5B3DE1F22A2C}" destId="{06E26DAD-AD85-4F58-8F90-F372A041C6F1}" srcOrd="1" destOrd="0" presId="urn:microsoft.com/office/officeart/2005/8/layout/hierarchy1"/>
    <dgm:cxn modelId="{976BDD09-7547-4DAA-A9B3-388871E3626F}" type="presParOf" srcId="{06E26DAD-AD85-4F58-8F90-F372A041C6F1}" destId="{89A7F725-4349-4508-A411-BCAD9C78E3CE}" srcOrd="0" destOrd="0" presId="urn:microsoft.com/office/officeart/2005/8/layout/hierarchy1"/>
    <dgm:cxn modelId="{314EB009-22DC-488D-A446-7C2419E6002D}" type="presParOf" srcId="{89A7F725-4349-4508-A411-BCAD9C78E3CE}" destId="{09047DFB-ADC7-4B0D-9AF3-47CE9A46FD02}" srcOrd="0" destOrd="0" presId="urn:microsoft.com/office/officeart/2005/8/layout/hierarchy1"/>
    <dgm:cxn modelId="{C667B5D3-0450-4285-BCE2-52A850E6CC37}" type="presParOf" srcId="{89A7F725-4349-4508-A411-BCAD9C78E3CE}" destId="{B3951310-18E3-4DC2-AB3E-972FE2CDD2F1}" srcOrd="1" destOrd="0" presId="urn:microsoft.com/office/officeart/2005/8/layout/hierarchy1"/>
    <dgm:cxn modelId="{31388164-E361-4F2D-BBA2-426876DFFC9C}" type="presParOf" srcId="{06E26DAD-AD85-4F58-8F90-F372A041C6F1}" destId="{A5A5C355-849E-48D8-B9E8-1F58C2F19434}" srcOrd="1" destOrd="0" presId="urn:microsoft.com/office/officeart/2005/8/layout/hierarchy1"/>
    <dgm:cxn modelId="{EF75617E-7394-488F-955C-79CB618F62E4}" type="presParOf" srcId="{1E29CD0A-B22F-4AC8-A4D9-AD9AC29F5AC2}" destId="{AF5231B9-2BEF-40A0-AFE7-124C2679C5EA}" srcOrd="4" destOrd="0" presId="urn:microsoft.com/office/officeart/2005/8/layout/hierarchy1"/>
    <dgm:cxn modelId="{DB1E00DD-5DFF-4BCB-AD98-9606D1B5CC9F}" type="presParOf" srcId="{1E29CD0A-B22F-4AC8-A4D9-AD9AC29F5AC2}" destId="{5AE67681-E7D7-4C7B-BAC0-2649C04EE196}" srcOrd="5" destOrd="0" presId="urn:microsoft.com/office/officeart/2005/8/layout/hierarchy1"/>
    <dgm:cxn modelId="{96D43F1E-D3A9-46B0-A310-1C17ABD1BF65}" type="presParOf" srcId="{5AE67681-E7D7-4C7B-BAC0-2649C04EE196}" destId="{3E76D63E-15EA-45E8-AD3C-D094FBDEF291}" srcOrd="0" destOrd="0" presId="urn:microsoft.com/office/officeart/2005/8/layout/hierarchy1"/>
    <dgm:cxn modelId="{87624C87-721C-485F-9E2F-994D43FA614D}" type="presParOf" srcId="{3E76D63E-15EA-45E8-AD3C-D094FBDEF291}" destId="{B288434D-36CA-4EA0-BDEF-25249DF175B0}" srcOrd="0" destOrd="0" presId="urn:microsoft.com/office/officeart/2005/8/layout/hierarchy1"/>
    <dgm:cxn modelId="{0C9B6EC9-0B37-42C7-80C0-0ACB4B6E7D2C}" type="presParOf" srcId="{3E76D63E-15EA-45E8-AD3C-D094FBDEF291}" destId="{C02CDF89-D995-43F5-BA0B-045D8619F140}" srcOrd="1" destOrd="0" presId="urn:microsoft.com/office/officeart/2005/8/layout/hierarchy1"/>
    <dgm:cxn modelId="{B67AE8FB-28AD-457E-AC70-601C6EE2AFAE}" type="presParOf" srcId="{5AE67681-E7D7-4C7B-BAC0-2649C04EE196}" destId="{8883AD81-374D-4364-9F53-3E8694316D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5231B9-2BEF-40A0-AFE7-124C2679C5EA}">
      <dsp:nvSpPr>
        <dsp:cNvPr id="0" name=""/>
        <dsp:cNvSpPr/>
      </dsp:nvSpPr>
      <dsp:spPr>
        <a:xfrm>
          <a:off x="6634623" y="2977243"/>
          <a:ext cx="1504513" cy="35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70"/>
              </a:lnTo>
              <a:lnTo>
                <a:pt x="1504513" y="243970"/>
              </a:lnTo>
              <a:lnTo>
                <a:pt x="1504513" y="358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3B14C-D3B0-498D-AEDB-A366D21DDC21}">
      <dsp:nvSpPr>
        <dsp:cNvPr id="0" name=""/>
        <dsp:cNvSpPr/>
      </dsp:nvSpPr>
      <dsp:spPr>
        <a:xfrm>
          <a:off x="6588903" y="4116912"/>
          <a:ext cx="91440" cy="358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354F7-B687-4796-A068-3195C581F735}">
      <dsp:nvSpPr>
        <dsp:cNvPr id="0" name=""/>
        <dsp:cNvSpPr/>
      </dsp:nvSpPr>
      <dsp:spPr>
        <a:xfrm>
          <a:off x="6588903" y="2977243"/>
          <a:ext cx="91440" cy="358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171FF-B2DF-4504-9B2A-4450A53AEF6C}">
      <dsp:nvSpPr>
        <dsp:cNvPr id="0" name=""/>
        <dsp:cNvSpPr/>
      </dsp:nvSpPr>
      <dsp:spPr>
        <a:xfrm>
          <a:off x="5130109" y="2977243"/>
          <a:ext cx="1504513" cy="358005"/>
        </a:xfrm>
        <a:custGeom>
          <a:avLst/>
          <a:gdLst/>
          <a:ahLst/>
          <a:cxnLst/>
          <a:rect l="0" t="0" r="0" b="0"/>
          <a:pathLst>
            <a:path>
              <a:moveTo>
                <a:pt x="1504513" y="0"/>
              </a:moveTo>
              <a:lnTo>
                <a:pt x="1504513" y="243970"/>
              </a:lnTo>
              <a:lnTo>
                <a:pt x="0" y="243970"/>
              </a:lnTo>
              <a:lnTo>
                <a:pt x="0" y="358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60490-658D-47DC-AC19-07C4615447CC}">
      <dsp:nvSpPr>
        <dsp:cNvPr id="0" name=""/>
        <dsp:cNvSpPr/>
      </dsp:nvSpPr>
      <dsp:spPr>
        <a:xfrm>
          <a:off x="4377853" y="1837574"/>
          <a:ext cx="2256770" cy="35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70"/>
              </a:lnTo>
              <a:lnTo>
                <a:pt x="2256770" y="243970"/>
              </a:lnTo>
              <a:lnTo>
                <a:pt x="2256770" y="358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A5080-72F2-4E2C-AF8B-466166DE4939}">
      <dsp:nvSpPr>
        <dsp:cNvPr id="0" name=""/>
        <dsp:cNvSpPr/>
      </dsp:nvSpPr>
      <dsp:spPr>
        <a:xfrm>
          <a:off x="2121082" y="2977243"/>
          <a:ext cx="1504513" cy="35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970"/>
              </a:lnTo>
              <a:lnTo>
                <a:pt x="1504513" y="243970"/>
              </a:lnTo>
              <a:lnTo>
                <a:pt x="1504513" y="358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D991D-01D5-4D52-AB2C-7F5ED0143F3C}">
      <dsp:nvSpPr>
        <dsp:cNvPr id="0" name=""/>
        <dsp:cNvSpPr/>
      </dsp:nvSpPr>
      <dsp:spPr>
        <a:xfrm>
          <a:off x="2075362" y="4116912"/>
          <a:ext cx="91440" cy="358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B816A-728B-493F-89C7-B4848C702A68}">
      <dsp:nvSpPr>
        <dsp:cNvPr id="0" name=""/>
        <dsp:cNvSpPr/>
      </dsp:nvSpPr>
      <dsp:spPr>
        <a:xfrm>
          <a:off x="2075362" y="2977243"/>
          <a:ext cx="91440" cy="3580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E68C75-1484-4173-BE37-BFAEC2A32141}">
      <dsp:nvSpPr>
        <dsp:cNvPr id="0" name=""/>
        <dsp:cNvSpPr/>
      </dsp:nvSpPr>
      <dsp:spPr>
        <a:xfrm>
          <a:off x="616568" y="2977243"/>
          <a:ext cx="1504513" cy="358005"/>
        </a:xfrm>
        <a:custGeom>
          <a:avLst/>
          <a:gdLst/>
          <a:ahLst/>
          <a:cxnLst/>
          <a:rect l="0" t="0" r="0" b="0"/>
          <a:pathLst>
            <a:path>
              <a:moveTo>
                <a:pt x="1504513" y="0"/>
              </a:moveTo>
              <a:lnTo>
                <a:pt x="1504513" y="243970"/>
              </a:lnTo>
              <a:lnTo>
                <a:pt x="0" y="243970"/>
              </a:lnTo>
              <a:lnTo>
                <a:pt x="0" y="3580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52A361-5F7E-4AE7-869E-F2C5A9F6091F}">
      <dsp:nvSpPr>
        <dsp:cNvPr id="0" name=""/>
        <dsp:cNvSpPr/>
      </dsp:nvSpPr>
      <dsp:spPr>
        <a:xfrm>
          <a:off x="2121082" y="1837574"/>
          <a:ext cx="2256770" cy="358005"/>
        </a:xfrm>
        <a:custGeom>
          <a:avLst/>
          <a:gdLst/>
          <a:ahLst/>
          <a:cxnLst/>
          <a:rect l="0" t="0" r="0" b="0"/>
          <a:pathLst>
            <a:path>
              <a:moveTo>
                <a:pt x="2256770" y="0"/>
              </a:moveTo>
              <a:lnTo>
                <a:pt x="2256770" y="243970"/>
              </a:lnTo>
              <a:lnTo>
                <a:pt x="0" y="243970"/>
              </a:lnTo>
              <a:lnTo>
                <a:pt x="0" y="3580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22C28-B296-4CD8-96E6-5E15B79381A9}">
      <dsp:nvSpPr>
        <dsp:cNvPr id="0" name=""/>
        <dsp:cNvSpPr/>
      </dsp:nvSpPr>
      <dsp:spPr>
        <a:xfrm>
          <a:off x="3347860" y="230106"/>
          <a:ext cx="2059984" cy="16074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335C4-986D-476E-A601-6DCCC1B393E2}">
      <dsp:nvSpPr>
        <dsp:cNvPr id="0" name=""/>
        <dsp:cNvSpPr/>
      </dsp:nvSpPr>
      <dsp:spPr>
        <a:xfrm>
          <a:off x="3484634" y="360042"/>
          <a:ext cx="2059984" cy="1607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000" b="1" kern="1200" dirty="0" smtClean="0"/>
            <a:t>PULSAR</a:t>
          </a:r>
          <a:endParaRPr lang="it-IT" sz="4000" b="1" kern="1200" dirty="0"/>
        </a:p>
      </dsp:txBody>
      <dsp:txXfrm>
        <a:off x="3484634" y="360042"/>
        <a:ext cx="2059984" cy="1607467"/>
      </dsp:txXfrm>
    </dsp:sp>
    <dsp:sp modelId="{800A0129-CE88-4F0E-8A24-B478A52B8F79}">
      <dsp:nvSpPr>
        <dsp:cNvPr id="0" name=""/>
        <dsp:cNvSpPr/>
      </dsp:nvSpPr>
      <dsp:spPr>
        <a:xfrm>
          <a:off x="1505599" y="2195580"/>
          <a:ext cx="1230965" cy="78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2E48A-5B83-41D4-9CF7-A1076E5591A9}">
      <dsp:nvSpPr>
        <dsp:cNvPr id="0" name=""/>
        <dsp:cNvSpPr/>
      </dsp:nvSpPr>
      <dsp:spPr>
        <a:xfrm>
          <a:off x="1642373" y="2325515"/>
          <a:ext cx="1230965" cy="78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P</a:t>
          </a:r>
          <a:endParaRPr lang="it-IT" sz="3600" b="1" kern="1200" dirty="0"/>
        </a:p>
      </dsp:txBody>
      <dsp:txXfrm>
        <a:off x="1642373" y="2325515"/>
        <a:ext cx="1230965" cy="781663"/>
      </dsp:txXfrm>
    </dsp:sp>
    <dsp:sp modelId="{A65D828E-A71B-4A31-A2D6-1EA57543458C}">
      <dsp:nvSpPr>
        <dsp:cNvPr id="0" name=""/>
        <dsp:cNvSpPr/>
      </dsp:nvSpPr>
      <dsp:spPr>
        <a:xfrm>
          <a:off x="1085" y="3335249"/>
          <a:ext cx="1230965" cy="78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94689-1786-4E23-9926-B2E40B47489C}">
      <dsp:nvSpPr>
        <dsp:cNvPr id="0" name=""/>
        <dsp:cNvSpPr/>
      </dsp:nvSpPr>
      <dsp:spPr>
        <a:xfrm>
          <a:off x="137859" y="3465184"/>
          <a:ext cx="1230965" cy="78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P.FE</a:t>
          </a:r>
          <a:endParaRPr lang="it-IT" sz="2000" kern="1200" dirty="0"/>
        </a:p>
      </dsp:txBody>
      <dsp:txXfrm>
        <a:off x="137859" y="3465184"/>
        <a:ext cx="1230965" cy="781663"/>
      </dsp:txXfrm>
    </dsp:sp>
    <dsp:sp modelId="{2CD93EE0-7B6D-4E3E-B7A3-3CB2539FB05C}">
      <dsp:nvSpPr>
        <dsp:cNvPr id="0" name=""/>
        <dsp:cNvSpPr/>
      </dsp:nvSpPr>
      <dsp:spPr>
        <a:xfrm>
          <a:off x="1505599" y="3335249"/>
          <a:ext cx="1230965" cy="78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1E05F-A149-4B94-A1AD-FC96C63C3C3A}">
      <dsp:nvSpPr>
        <dsp:cNvPr id="0" name=""/>
        <dsp:cNvSpPr/>
      </dsp:nvSpPr>
      <dsp:spPr>
        <a:xfrm>
          <a:off x="1642373" y="3465184"/>
          <a:ext cx="1230965" cy="78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PA.FE</a:t>
          </a:r>
          <a:endParaRPr lang="it-IT" sz="2000" kern="1200" dirty="0"/>
        </a:p>
      </dsp:txBody>
      <dsp:txXfrm>
        <a:off x="1642373" y="3465184"/>
        <a:ext cx="1230965" cy="781663"/>
      </dsp:txXfrm>
    </dsp:sp>
    <dsp:sp modelId="{B014D952-FE56-4780-86D1-523C07C2597B}">
      <dsp:nvSpPr>
        <dsp:cNvPr id="0" name=""/>
        <dsp:cNvSpPr/>
      </dsp:nvSpPr>
      <dsp:spPr>
        <a:xfrm>
          <a:off x="1231377" y="4474918"/>
          <a:ext cx="1779410" cy="78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0E775-6DF5-45AE-88FC-18A2D575FC81}">
      <dsp:nvSpPr>
        <dsp:cNvPr id="0" name=""/>
        <dsp:cNvSpPr/>
      </dsp:nvSpPr>
      <dsp:spPr>
        <a:xfrm>
          <a:off x="1368151" y="4604853"/>
          <a:ext cx="1779410" cy="78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4        GRANDEZZE</a:t>
          </a:r>
          <a:endParaRPr lang="it-IT" sz="1800" b="1" kern="1200" dirty="0"/>
        </a:p>
      </dsp:txBody>
      <dsp:txXfrm>
        <a:off x="1368151" y="4604853"/>
        <a:ext cx="1779410" cy="781663"/>
      </dsp:txXfrm>
    </dsp:sp>
    <dsp:sp modelId="{5405DE3B-4D47-4F10-82F9-3A320D4999A6}">
      <dsp:nvSpPr>
        <dsp:cNvPr id="0" name=""/>
        <dsp:cNvSpPr/>
      </dsp:nvSpPr>
      <dsp:spPr>
        <a:xfrm>
          <a:off x="3010113" y="3335249"/>
          <a:ext cx="1230965" cy="78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A80F3-E871-428B-8D65-D65C834B5034}">
      <dsp:nvSpPr>
        <dsp:cNvPr id="0" name=""/>
        <dsp:cNvSpPr/>
      </dsp:nvSpPr>
      <dsp:spPr>
        <a:xfrm>
          <a:off x="3146887" y="3465184"/>
          <a:ext cx="1230965" cy="78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PB.FE</a:t>
          </a:r>
          <a:endParaRPr lang="it-IT" sz="2000" kern="1200" dirty="0"/>
        </a:p>
      </dsp:txBody>
      <dsp:txXfrm>
        <a:off x="3146887" y="3465184"/>
        <a:ext cx="1230965" cy="781663"/>
      </dsp:txXfrm>
    </dsp:sp>
    <dsp:sp modelId="{BDCBAC90-5EBD-4428-9347-5D01350960AE}">
      <dsp:nvSpPr>
        <dsp:cNvPr id="0" name=""/>
        <dsp:cNvSpPr/>
      </dsp:nvSpPr>
      <dsp:spPr>
        <a:xfrm>
          <a:off x="6019140" y="2195580"/>
          <a:ext cx="1230965" cy="78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737684-4070-44E0-B78D-7618CBF3F10D}">
      <dsp:nvSpPr>
        <dsp:cNvPr id="0" name=""/>
        <dsp:cNvSpPr/>
      </dsp:nvSpPr>
      <dsp:spPr>
        <a:xfrm>
          <a:off x="6155914" y="2325515"/>
          <a:ext cx="1230965" cy="78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600" b="1" kern="1200" dirty="0" smtClean="0"/>
            <a:t>W</a:t>
          </a:r>
          <a:endParaRPr lang="it-IT" sz="3600" b="1" kern="1200" dirty="0"/>
        </a:p>
      </dsp:txBody>
      <dsp:txXfrm>
        <a:off x="6155914" y="2325515"/>
        <a:ext cx="1230965" cy="781663"/>
      </dsp:txXfrm>
    </dsp:sp>
    <dsp:sp modelId="{F757329F-0283-4FD4-9B74-73D8105A2312}">
      <dsp:nvSpPr>
        <dsp:cNvPr id="0" name=""/>
        <dsp:cNvSpPr/>
      </dsp:nvSpPr>
      <dsp:spPr>
        <a:xfrm>
          <a:off x="4514626" y="3335249"/>
          <a:ext cx="1230965" cy="78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1313CB-332D-4C8D-BB28-632EF90B457C}">
      <dsp:nvSpPr>
        <dsp:cNvPr id="0" name=""/>
        <dsp:cNvSpPr/>
      </dsp:nvSpPr>
      <dsp:spPr>
        <a:xfrm>
          <a:off x="4651400" y="3465184"/>
          <a:ext cx="1230965" cy="78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W.FE</a:t>
          </a:r>
          <a:endParaRPr lang="it-IT" sz="2000" kern="1200" dirty="0"/>
        </a:p>
      </dsp:txBody>
      <dsp:txXfrm>
        <a:off x="4651400" y="3465184"/>
        <a:ext cx="1230965" cy="781663"/>
      </dsp:txXfrm>
    </dsp:sp>
    <dsp:sp modelId="{F03CE9C7-D5BA-42DD-8851-5FCB81247EF0}">
      <dsp:nvSpPr>
        <dsp:cNvPr id="0" name=""/>
        <dsp:cNvSpPr/>
      </dsp:nvSpPr>
      <dsp:spPr>
        <a:xfrm>
          <a:off x="6019140" y="3335249"/>
          <a:ext cx="1230965" cy="78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65691-5DD4-436B-B862-83914E829B02}">
      <dsp:nvSpPr>
        <dsp:cNvPr id="0" name=""/>
        <dsp:cNvSpPr/>
      </dsp:nvSpPr>
      <dsp:spPr>
        <a:xfrm>
          <a:off x="6155914" y="3465184"/>
          <a:ext cx="1230965" cy="78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WA.FE</a:t>
          </a:r>
          <a:endParaRPr lang="it-IT" sz="2000" kern="1200" dirty="0"/>
        </a:p>
      </dsp:txBody>
      <dsp:txXfrm>
        <a:off x="6155914" y="3465184"/>
        <a:ext cx="1230965" cy="781663"/>
      </dsp:txXfrm>
    </dsp:sp>
    <dsp:sp modelId="{09047DFB-ADC7-4B0D-9AF3-47CE9A46FD02}">
      <dsp:nvSpPr>
        <dsp:cNvPr id="0" name=""/>
        <dsp:cNvSpPr/>
      </dsp:nvSpPr>
      <dsp:spPr>
        <a:xfrm>
          <a:off x="5845180" y="4474918"/>
          <a:ext cx="1578886" cy="78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51310-18E3-4DC2-AB3E-972FE2CDD2F1}">
      <dsp:nvSpPr>
        <dsp:cNvPr id="0" name=""/>
        <dsp:cNvSpPr/>
      </dsp:nvSpPr>
      <dsp:spPr>
        <a:xfrm>
          <a:off x="5981954" y="4604853"/>
          <a:ext cx="1578886" cy="78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4 GRANDEZZE</a:t>
          </a:r>
          <a:endParaRPr lang="it-IT" sz="2000" b="1" kern="1200" dirty="0"/>
        </a:p>
      </dsp:txBody>
      <dsp:txXfrm>
        <a:off x="5981954" y="4604853"/>
        <a:ext cx="1578886" cy="781663"/>
      </dsp:txXfrm>
    </dsp:sp>
    <dsp:sp modelId="{B288434D-36CA-4EA0-BDEF-25249DF175B0}">
      <dsp:nvSpPr>
        <dsp:cNvPr id="0" name=""/>
        <dsp:cNvSpPr/>
      </dsp:nvSpPr>
      <dsp:spPr>
        <a:xfrm>
          <a:off x="7523654" y="3335249"/>
          <a:ext cx="1230965" cy="7816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2CDF89-D995-43F5-BA0B-045D8619F140}">
      <dsp:nvSpPr>
        <dsp:cNvPr id="0" name=""/>
        <dsp:cNvSpPr/>
      </dsp:nvSpPr>
      <dsp:spPr>
        <a:xfrm>
          <a:off x="7660428" y="3465184"/>
          <a:ext cx="1230965" cy="7816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err="1" smtClean="0"/>
            <a:t>WB.FE</a:t>
          </a:r>
          <a:endParaRPr lang="it-IT" sz="2000" kern="1200" dirty="0"/>
        </a:p>
      </dsp:txBody>
      <dsp:txXfrm>
        <a:off x="7660428" y="3465184"/>
        <a:ext cx="1230965" cy="781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B03B9-55BC-4395-AC0B-0D7864FD3159}" type="datetimeFigureOut">
              <a:rPr lang="it-IT" smtClean="0"/>
              <a:pPr/>
              <a:t>13/02/2014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6F023-F8A6-4DD1-9B5B-984FEF0F255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00" y="764704"/>
            <a:ext cx="818389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/>
              <a:t>PULSAR</a:t>
            </a:r>
            <a:endParaRPr lang="it-IT" sz="54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Nuova gamma pannelli radianti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Accessori per </a:t>
            </a:r>
            <a:r>
              <a:rPr lang="it-IT" dirty="0" err="1" smtClean="0"/>
              <a:t>appensioni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8362231" cy="366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3593009" cy="30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6632"/>
            <a:ext cx="3599482" cy="208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581128"/>
            <a:ext cx="3751882" cy="201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256173"/>
            <a:ext cx="3024336" cy="329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004048" y="2420888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Raccordo filettato maschio ½” a pressare sul tubo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Raccordo filettato maschio ½” ad avvitare sul tubo</a:t>
            </a:r>
            <a:endParaRPr lang="it-IT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Tubi Flessibili - accessorio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20880" cy="4990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Norma di riferimento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 I pannelli Pulsar sono Marcati CE</a:t>
            </a:r>
          </a:p>
          <a:p>
            <a:r>
              <a:rPr lang="it-IT" dirty="0" smtClean="0"/>
              <a:t>Rientrano nella “Direttiva Materiali da Costruzione” CPR 305/2011 e la Direttiva di Prodotto EN 14037: 2013 a fronte della quale è stata compilata la DOP ovvero dichiarazione di prestazione del prodotto che ne caratterizza il campo di impiego e ne definisce le caratteristiche peculiari.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5381"/>
            <a:ext cx="4248472" cy="667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/>
          <p:cNvGraphicFramePr/>
          <p:nvPr/>
        </p:nvGraphicFramePr>
        <p:xfrm>
          <a:off x="251520" y="404664"/>
          <a:ext cx="88924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5256584" cy="400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112286"/>
            <a:ext cx="5087657" cy="355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179512" y="5157192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P.FE</a:t>
            </a:r>
            <a:r>
              <a:rPr lang="it-IT" sz="2800" b="1" dirty="0" smtClean="0"/>
              <a:t> </a:t>
            </a:r>
          </a:p>
          <a:p>
            <a:r>
              <a:rPr lang="it-IT" b="1" dirty="0" smtClean="0"/>
              <a:t>INSTALLAZIONE IN FALSO SOFFITTO</a:t>
            </a:r>
          </a:p>
          <a:p>
            <a:r>
              <a:rPr lang="it-IT" b="1" dirty="0" smtClean="0"/>
              <a:t>PANNELLO </a:t>
            </a:r>
            <a:r>
              <a:rPr lang="it-IT" b="1" dirty="0" err="1" smtClean="0"/>
              <a:t>DI</a:t>
            </a:r>
            <a:r>
              <a:rPr lang="it-IT" b="1" dirty="0" smtClean="0"/>
              <a:t> LARGHEZZA 595 </a:t>
            </a:r>
            <a:r>
              <a:rPr lang="it-IT" b="1" dirty="0" err="1" smtClean="0"/>
              <a:t>MM</a:t>
            </a:r>
            <a:endParaRPr lang="it-IT" b="1" dirty="0" smtClean="0"/>
          </a:p>
          <a:p>
            <a:r>
              <a:rPr lang="it-IT" b="1" dirty="0" smtClean="0"/>
              <a:t>PIEGHE LAMIERA LATERALE A 75°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436096" y="188640"/>
            <a:ext cx="3600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/>
              <a:t>W.FE</a:t>
            </a:r>
            <a:r>
              <a:rPr lang="it-IT" sz="2800" b="1" dirty="0" smtClean="0"/>
              <a:t> </a:t>
            </a:r>
          </a:p>
          <a:p>
            <a:r>
              <a:rPr lang="it-IT" b="1" dirty="0" smtClean="0"/>
              <a:t>INSTALLAZIONE A SOFFITTO</a:t>
            </a:r>
          </a:p>
          <a:p>
            <a:r>
              <a:rPr lang="it-IT" b="1" dirty="0" smtClean="0"/>
              <a:t>PANNELLO </a:t>
            </a:r>
            <a:r>
              <a:rPr lang="it-IT" b="1" dirty="0" err="1" smtClean="0"/>
              <a:t>DI</a:t>
            </a:r>
            <a:r>
              <a:rPr lang="it-IT" b="1" dirty="0" smtClean="0"/>
              <a:t> LARGHEZZA 610 </a:t>
            </a:r>
            <a:r>
              <a:rPr lang="it-IT" b="1" dirty="0" err="1" smtClean="0"/>
              <a:t>MM</a:t>
            </a:r>
            <a:endParaRPr lang="it-IT" b="1" dirty="0" smtClean="0"/>
          </a:p>
          <a:p>
            <a:r>
              <a:rPr lang="it-IT" b="1" dirty="0" smtClean="0"/>
              <a:t>PIEGHE LAMIERA LATERALE A 90°</a:t>
            </a:r>
            <a:endParaRPr lang="it-IT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Collegamento di pannelli in serie</a:t>
            </a:r>
            <a:endParaRPr lang="it-IT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852936"/>
            <a:ext cx="2614877" cy="131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2736304" cy="137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2852936"/>
            <a:ext cx="2722623" cy="136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899592" y="4437112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P.FE</a:t>
            </a:r>
            <a:endParaRPr lang="it-IT" b="1" i="1" dirty="0" smtClean="0"/>
          </a:p>
          <a:p>
            <a:r>
              <a:rPr lang="it-IT" b="1" i="1" dirty="0" err="1" smtClean="0"/>
              <a:t>W.FE</a:t>
            </a:r>
            <a:endParaRPr lang="it-IT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995936" y="45091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PB.FE</a:t>
            </a:r>
            <a:endParaRPr lang="it-IT" b="1" i="1" dirty="0" smtClean="0"/>
          </a:p>
          <a:p>
            <a:r>
              <a:rPr lang="it-IT" b="1" i="1" dirty="0" err="1" smtClean="0"/>
              <a:t>WB.FE</a:t>
            </a:r>
            <a:endParaRPr lang="it-IT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948264" y="4509120"/>
            <a:ext cx="9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PA.FE</a:t>
            </a:r>
            <a:endParaRPr lang="it-IT" b="1" i="1" dirty="0" smtClean="0"/>
          </a:p>
          <a:p>
            <a:r>
              <a:rPr lang="it-IT" b="1" i="1" dirty="0" err="1" smtClean="0"/>
              <a:t>WA.FE</a:t>
            </a:r>
            <a:endParaRPr lang="it-IT" b="1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043608" y="544522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Per poter consentire il facile collegamento idraulico di pannelli in serie, sono disponibili le 3 configurazioni “Standard” – “B” ed “A”</a:t>
            </a:r>
            <a:endParaRPr lang="it-IT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8316248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828921" y="-379091"/>
            <a:ext cx="1296145" cy="243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347864" y="33265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Il pannello </a:t>
            </a:r>
            <a:r>
              <a:rPr lang="it-IT" b="1" dirty="0" err="1" smtClean="0"/>
              <a:t>P.FE</a:t>
            </a:r>
            <a:r>
              <a:rPr lang="it-IT" b="1" dirty="0" smtClean="0"/>
              <a:t> e </a:t>
            </a:r>
            <a:r>
              <a:rPr lang="it-IT" b="1" dirty="0" err="1" smtClean="0"/>
              <a:t>W.FE</a:t>
            </a:r>
            <a:r>
              <a:rPr lang="it-IT" b="1" dirty="0" smtClean="0"/>
              <a:t> hanno una serpentina chiusa con attacchi idraulici su di un lato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3528" y="5733256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 pannelli PA-PB e WA-WB hanno invece serpentine interrotte così da permettere un collegamento idraulico in serie di più pannelli con un solo ingresso ed una sola uscita acqua</a:t>
            </a:r>
            <a:endParaRPr lang="it-IT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340" y="4653136"/>
            <a:ext cx="7076116" cy="20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0848"/>
            <a:ext cx="87344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olo 4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99176" cy="1512168"/>
          </a:xfrm>
        </p:spPr>
        <p:txBody>
          <a:bodyPr>
            <a:normAutofit/>
          </a:bodyPr>
          <a:lstStyle/>
          <a:p>
            <a:r>
              <a:rPr lang="it-IT" i="1" dirty="0" smtClean="0"/>
              <a:t>Dimensionale valido per </a:t>
            </a:r>
            <a:br>
              <a:rPr lang="it-IT" i="1" dirty="0" smtClean="0"/>
            </a:br>
            <a:r>
              <a:rPr lang="it-IT" i="1" dirty="0" err="1"/>
              <a:t>P</a:t>
            </a:r>
            <a:r>
              <a:rPr lang="it-IT" i="1" dirty="0" err="1" smtClean="0"/>
              <a:t>.FE</a:t>
            </a:r>
            <a:r>
              <a:rPr lang="it-IT" i="1" dirty="0" smtClean="0"/>
              <a:t> – </a:t>
            </a:r>
            <a:r>
              <a:rPr lang="it-IT" i="1" dirty="0" err="1"/>
              <a:t>P</a:t>
            </a:r>
            <a:r>
              <a:rPr lang="it-IT" i="1" dirty="0" err="1" smtClean="0"/>
              <a:t>A.FE</a:t>
            </a:r>
            <a:r>
              <a:rPr lang="it-IT" i="1" dirty="0" smtClean="0"/>
              <a:t> – </a:t>
            </a:r>
            <a:r>
              <a:rPr lang="it-IT" i="1" dirty="0" err="1"/>
              <a:t>P</a:t>
            </a:r>
            <a:r>
              <a:rPr lang="it-IT" i="1" dirty="0" err="1" smtClean="0"/>
              <a:t>B.FE</a:t>
            </a:r>
            <a:endParaRPr lang="it-IT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496200" cy="1837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581128"/>
            <a:ext cx="7292504" cy="204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899592" y="116632"/>
            <a:ext cx="7499176" cy="1512168"/>
          </a:xfrm>
        </p:spPr>
        <p:txBody>
          <a:bodyPr>
            <a:normAutofit/>
          </a:bodyPr>
          <a:lstStyle/>
          <a:p>
            <a:r>
              <a:rPr lang="it-IT" i="1" dirty="0" smtClean="0"/>
              <a:t>Dimensionale valido per </a:t>
            </a:r>
            <a:br>
              <a:rPr lang="it-IT" i="1" dirty="0" smtClean="0"/>
            </a:br>
            <a:r>
              <a:rPr lang="it-IT" i="1" dirty="0" err="1" smtClean="0"/>
              <a:t>W.FE</a:t>
            </a:r>
            <a:r>
              <a:rPr lang="it-IT" i="1" dirty="0" smtClean="0"/>
              <a:t> – </a:t>
            </a:r>
            <a:r>
              <a:rPr lang="it-IT" i="1" dirty="0" err="1" smtClean="0"/>
              <a:t>WA.FE</a:t>
            </a:r>
            <a:r>
              <a:rPr lang="it-IT" i="1" dirty="0" smtClean="0"/>
              <a:t> – </a:t>
            </a:r>
            <a:r>
              <a:rPr lang="it-IT" i="1" dirty="0" err="1" smtClean="0"/>
              <a:t>WB.FE</a:t>
            </a:r>
            <a:endParaRPr lang="it-IT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Pannello in versione fono assorbente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491287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4967382"/>
            <a:ext cx="4788024" cy="176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Aspetti generali Pulsar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I tubi utilizzati sono in Fe zincato dia 15 mm, </a:t>
            </a:r>
            <a:r>
              <a:rPr lang="it-IT" dirty="0" err="1" smtClean="0"/>
              <a:t>sp</a:t>
            </a:r>
            <a:r>
              <a:rPr lang="it-IT" dirty="0" smtClean="0"/>
              <a:t> 1,2 mm</a:t>
            </a:r>
          </a:p>
          <a:p>
            <a:r>
              <a:rPr lang="it-IT" dirty="0" smtClean="0"/>
              <a:t>Le prestazioni del nuovo pannello Pulsar con serpentina in ferro sono identiche a quelle della precedente versione in rame</a:t>
            </a:r>
          </a:p>
          <a:p>
            <a:r>
              <a:rPr lang="it-IT" dirty="0" smtClean="0"/>
              <a:t>I pannelli sono completi di coibentazione superiore, i tubi quindi non si vedono</a:t>
            </a:r>
          </a:p>
          <a:p>
            <a:r>
              <a:rPr lang="it-IT" dirty="0" smtClean="0"/>
              <a:t>Sono accessibili i soli tubi di estremità ove il Cliente monta un raccordo filettato da ½” ad avvitare o pressare</a:t>
            </a:r>
          </a:p>
          <a:p>
            <a:r>
              <a:rPr lang="it-IT" dirty="0" smtClean="0"/>
              <a:t>I punti di </a:t>
            </a:r>
            <a:r>
              <a:rPr lang="it-IT" dirty="0" err="1" smtClean="0"/>
              <a:t>appensione</a:t>
            </a:r>
            <a:r>
              <a:rPr lang="it-IT" dirty="0" smtClean="0"/>
              <a:t> base trovano i riferimenti nella tabella  “</a:t>
            </a:r>
            <a:r>
              <a:rPr lang="it-IT" dirty="0" err="1" smtClean="0"/>
              <a:t>avec</a:t>
            </a:r>
            <a:r>
              <a:rPr lang="it-IT" dirty="0" smtClean="0"/>
              <a:t> clip” ovvero con clip triangolare montata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259</Words>
  <Application>Microsoft Office PowerPoint</Application>
  <PresentationFormat>Presentazione su schermo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PULSAR</vt:lpstr>
      <vt:lpstr>Diapositiva 2</vt:lpstr>
      <vt:lpstr>Diapositiva 3</vt:lpstr>
      <vt:lpstr>Collegamento di pannelli in serie</vt:lpstr>
      <vt:lpstr>Diapositiva 5</vt:lpstr>
      <vt:lpstr>Dimensionale valido per  P.FE – PA.FE – PB.FE</vt:lpstr>
      <vt:lpstr>Dimensionale valido per  W.FE – WA.FE – WB.FE</vt:lpstr>
      <vt:lpstr>Pannello in versione fono assorbente</vt:lpstr>
      <vt:lpstr>Aspetti generali Pulsar</vt:lpstr>
      <vt:lpstr>Accessori per appensioni</vt:lpstr>
      <vt:lpstr>Diapositiva 11</vt:lpstr>
      <vt:lpstr>Tubi Flessibili - accessorio</vt:lpstr>
      <vt:lpstr>Norma di riferimento</vt:lpstr>
      <vt:lpstr>Diapositiva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PULSAR</dc:title>
  <dc:creator> </dc:creator>
  <cp:lastModifiedBy> </cp:lastModifiedBy>
  <cp:revision>24</cp:revision>
  <dcterms:created xsi:type="dcterms:W3CDTF">2013-10-18T09:46:46Z</dcterms:created>
  <dcterms:modified xsi:type="dcterms:W3CDTF">2014-02-13T09:18:11Z</dcterms:modified>
</cp:coreProperties>
</file>